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61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801"/>
    <a:srgbClr val="F6C803"/>
    <a:srgbClr val="F05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6" y="10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746F4-B405-49A1-9F03-1DBBDD4D8D28}" type="datetimeFigureOut">
              <a:rPr lang="fr-FR" smtClean="0"/>
              <a:t>02/05/2016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144DD-D333-4BB0-BF70-4CC2F3DA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85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C6D3-E19D-4DF8-9700-EF35BFA83A8B}" type="datetimeFigureOut">
              <a:rPr lang="de-CH" smtClean="0"/>
              <a:t>02.05.2016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E3D69-16DA-46CF-BFCD-1A27B9377ED4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431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807" y="2876552"/>
            <a:ext cx="7672388" cy="16303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807" y="4581525"/>
            <a:ext cx="7672388" cy="15811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53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875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945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0000"/>
          <a:lstStyle/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‹N°›</a:t>
            </a:fld>
            <a:endParaRPr lang="de-CH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365128"/>
            <a:ext cx="357188" cy="749801"/>
          </a:xfrm>
          <a:prstGeom prst="rect">
            <a:avLst/>
          </a:prstGeom>
          <a:solidFill>
            <a:srgbClr val="F6C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u="sng" dirty="0"/>
          </a:p>
        </p:txBody>
      </p:sp>
    </p:spTree>
    <p:extLst>
      <p:ext uri="{BB962C8B-B14F-4D97-AF65-F5344CB8AC3E}">
        <p14:creationId xmlns:p14="http://schemas.microsoft.com/office/powerpoint/2010/main" val="29969439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73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‹N°›</a:t>
            </a:fld>
            <a:endParaRPr lang="de-CH"/>
          </a:p>
        </p:txBody>
      </p:sp>
      <p:sp>
        <p:nvSpPr>
          <p:cNvPr id="9" name="Rectangle 8"/>
          <p:cNvSpPr/>
          <p:nvPr userDrawn="1"/>
        </p:nvSpPr>
        <p:spPr>
          <a:xfrm>
            <a:off x="1" y="365128"/>
            <a:ext cx="357188" cy="749801"/>
          </a:xfrm>
          <a:prstGeom prst="rect">
            <a:avLst/>
          </a:prstGeom>
          <a:solidFill>
            <a:srgbClr val="F9C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115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4650"/>
            <a:ext cx="8432007" cy="74027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‹N°›</a:t>
            </a:fld>
            <a:endParaRPr lang="de-CH"/>
          </a:p>
        </p:txBody>
      </p:sp>
      <p:sp>
        <p:nvSpPr>
          <p:cNvPr id="11" name="Rectangle 10"/>
          <p:cNvSpPr/>
          <p:nvPr userDrawn="1"/>
        </p:nvSpPr>
        <p:spPr>
          <a:xfrm>
            <a:off x="1" y="365128"/>
            <a:ext cx="357188" cy="749801"/>
          </a:xfrm>
          <a:prstGeom prst="rect">
            <a:avLst/>
          </a:prstGeom>
          <a:solidFill>
            <a:srgbClr val="F9C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091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‹N°›</a:t>
            </a:fld>
            <a:endParaRPr lang="de-CH"/>
          </a:p>
        </p:txBody>
      </p:sp>
      <p:sp>
        <p:nvSpPr>
          <p:cNvPr id="7" name="Rectangle 6"/>
          <p:cNvSpPr/>
          <p:nvPr userDrawn="1"/>
        </p:nvSpPr>
        <p:spPr>
          <a:xfrm>
            <a:off x="1" y="365128"/>
            <a:ext cx="357188" cy="749801"/>
          </a:xfrm>
          <a:prstGeom prst="rect">
            <a:avLst/>
          </a:prstGeom>
          <a:solidFill>
            <a:srgbClr val="F9C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375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253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090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23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88" y="365128"/>
            <a:ext cx="8429625" cy="749801"/>
          </a:xfrm>
          <a:prstGeom prst="rect">
            <a:avLst/>
          </a:prstGeom>
        </p:spPr>
        <p:txBody>
          <a:bodyPr vert="horz" lIns="180000" tIns="45720" rIns="18000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1825625"/>
            <a:ext cx="8429625" cy="4184650"/>
          </a:xfrm>
          <a:prstGeom prst="rect">
            <a:avLst/>
          </a:prstGeom>
        </p:spPr>
        <p:txBody>
          <a:bodyPr vert="horz" lIns="180000" tIns="45720" rIns="18000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3431" y="6356353"/>
            <a:ext cx="3193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3850" y="6356353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F642D-6A31-4596-8C22-CC368C1BDF3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078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Interactive MC Ray-</a:t>
            </a:r>
            <a:r>
              <a:rPr lang="fr-FR" dirty="0" err="1"/>
              <a:t>Tracing</a:t>
            </a:r>
            <a:r>
              <a:rPr lang="fr-FR" dirty="0"/>
              <a:t> </a:t>
            </a:r>
            <a:r>
              <a:rPr lang="fr-FR" dirty="0" err="1"/>
              <a:t>Upsampling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M. </a:t>
            </a:r>
            <a:r>
              <a:rPr lang="fr-FR" dirty="0" err="1"/>
              <a:t>Boughida</a:t>
            </a:r>
            <a:r>
              <a:rPr lang="fr-FR" dirty="0"/>
              <a:t>, T. </a:t>
            </a:r>
            <a:r>
              <a:rPr lang="fr-FR" dirty="0" err="1"/>
              <a:t>Groueix</a:t>
            </a:r>
            <a:r>
              <a:rPr lang="fr-FR" dirty="0"/>
              <a:t>, T. </a:t>
            </a:r>
            <a:r>
              <a:rPr lang="fr-FR" dirty="0" err="1"/>
              <a:t>Boubekeur</a:t>
            </a:r>
            <a:endParaRPr lang="fr-FR" dirty="0"/>
          </a:p>
          <a:p>
            <a:r>
              <a:rPr lang="en-US" dirty="0"/>
              <a:t>LTCI, CNRS, Telecom </a:t>
            </a:r>
            <a:r>
              <a:rPr lang="en-US" dirty="0" err="1"/>
              <a:t>ParisTech</a:t>
            </a:r>
            <a:r>
              <a:rPr lang="en-US" dirty="0"/>
              <a:t>, Paris-</a:t>
            </a:r>
            <a:r>
              <a:rPr lang="en-US" dirty="0" err="1"/>
              <a:t>Saclay</a:t>
            </a:r>
            <a:r>
              <a:rPr lang="en-US" dirty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321310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/>
        </p:nvSpPr>
        <p:spPr>
          <a:xfrm>
            <a:off x="503339" y="1053448"/>
            <a:ext cx="32285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Context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Interactive </a:t>
            </a:r>
            <a:r>
              <a:rPr lang="fr-FR" dirty="0" err="1"/>
              <a:t>framerate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Completely</a:t>
            </a:r>
            <a:r>
              <a:rPr lang="fr-FR" dirty="0"/>
              <a:t>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scene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Multiple-</a:t>
            </a:r>
            <a:r>
              <a:rPr lang="fr-FR" dirty="0" err="1"/>
              <a:t>bounce</a:t>
            </a:r>
            <a:r>
              <a:rPr lang="fr-FR" dirty="0"/>
              <a:t> 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Indirect </a:t>
            </a:r>
            <a:r>
              <a:rPr lang="fr-FR" dirty="0" err="1"/>
              <a:t>visibility</a:t>
            </a:r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 GPU-</a:t>
            </a:r>
            <a:r>
              <a:rPr lang="fr-FR" dirty="0" err="1">
                <a:sym typeface="Wingdings" panose="05000000000000000000" pitchFamily="2" charset="2"/>
              </a:rPr>
              <a:t>accelerated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path-tracing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072025" y="2704919"/>
            <a:ext cx="10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Direct </a:t>
            </a:r>
            <a:r>
              <a:rPr lang="fr-FR" sz="1600" dirty="0" err="1"/>
              <a:t>only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283458" y="2704919"/>
            <a:ext cx="577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Ours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932142" y="2704919"/>
            <a:ext cx="119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Path-</a:t>
            </a:r>
            <a:r>
              <a:rPr lang="fr-FR" sz="1600" dirty="0" err="1"/>
              <a:t>tracing</a:t>
            </a:r>
            <a:endParaRPr lang="fr-FR" sz="16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27" y="3043473"/>
            <a:ext cx="2517345" cy="246417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66" y="3043473"/>
            <a:ext cx="2517345" cy="246417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3043473"/>
            <a:ext cx="2517345" cy="2464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Interactive MC Ray-</a:t>
            </a:r>
            <a:r>
              <a:rPr lang="fr-FR" dirty="0" err="1"/>
              <a:t>Tracing</a:t>
            </a:r>
            <a:r>
              <a:rPr lang="fr-FR" dirty="0"/>
              <a:t> </a:t>
            </a:r>
            <a:r>
              <a:rPr lang="fr-FR" dirty="0" err="1"/>
              <a:t>Upsampling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t>2</a:t>
            </a:fld>
            <a:endParaRPr lang="de-CH" dirty="0"/>
          </a:p>
        </p:txBody>
      </p:sp>
      <p:sp>
        <p:nvSpPr>
          <p:cNvPr id="19" name="ZoneTexte 18"/>
          <p:cNvSpPr txBox="1"/>
          <p:nvPr/>
        </p:nvSpPr>
        <p:spPr>
          <a:xfrm>
            <a:off x="1045254" y="2968526"/>
            <a:ext cx="1566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High-</a:t>
            </a:r>
            <a:r>
              <a:rPr lang="fr-FR" sz="1600" dirty="0" err="1"/>
              <a:t>res</a:t>
            </a:r>
            <a:r>
              <a:rPr lang="fr-FR" sz="1600" dirty="0"/>
              <a:t> </a:t>
            </a:r>
            <a:r>
              <a:rPr lang="fr-FR" sz="1600" dirty="0" err="1"/>
              <a:t>GBuffer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652677" y="3628761"/>
            <a:ext cx="841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/>
              <a:t>Low-res</a:t>
            </a:r>
            <a:endParaRPr lang="fr-FR" sz="1600" dirty="0"/>
          </a:p>
          <a:p>
            <a:pPr algn="ctr"/>
            <a:r>
              <a:rPr lang="fr-FR" sz="1600" dirty="0"/>
              <a:t>Indirect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" y="3307080"/>
            <a:ext cx="2438400" cy="24384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1" y="3419532"/>
            <a:ext cx="2438400" cy="24384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50" y="4213095"/>
            <a:ext cx="1170432" cy="117043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921946" y="3307080"/>
            <a:ext cx="32123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Our </a:t>
            </a:r>
            <a:r>
              <a:rPr lang="fr-FR" dirty="0" err="1"/>
              <a:t>method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Focus rays in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resolution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Joint </a:t>
            </a:r>
            <a:r>
              <a:rPr lang="fr-FR" dirty="0" err="1"/>
              <a:t>Bilateral</a:t>
            </a:r>
            <a:r>
              <a:rPr lang="fr-FR" dirty="0"/>
              <a:t> </a:t>
            </a:r>
            <a:r>
              <a:rPr lang="fr-FR" dirty="0" err="1"/>
              <a:t>Upsampling</a:t>
            </a:r>
            <a:endParaRPr lang="fr-FR" dirty="0"/>
          </a:p>
          <a:p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err="1">
                <a:sym typeface="Wingdings" panose="05000000000000000000" pitchFamily="2" charset="2"/>
              </a:rPr>
              <a:t>Easy</a:t>
            </a:r>
            <a:r>
              <a:rPr lang="fr-FR" dirty="0">
                <a:sym typeface="Wingdings" panose="05000000000000000000" pitchFamily="2" charset="2"/>
              </a:rPr>
              <a:t> to </a:t>
            </a:r>
            <a:r>
              <a:rPr lang="fr-FR" dirty="0" err="1">
                <a:sym typeface="Wingdings" panose="05000000000000000000" pitchFamily="2" charset="2"/>
              </a:rPr>
              <a:t>implement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Interactive </a:t>
            </a:r>
            <a:r>
              <a:rPr lang="fr-FR" dirty="0" err="1">
                <a:sym typeface="Wingdings" panose="05000000000000000000" pitchFamily="2" charset="2"/>
              </a:rPr>
              <a:t>preview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err="1">
                <a:sym typeface="Wingdings" panose="05000000000000000000" pitchFamily="2" charset="2"/>
              </a:rPr>
              <a:t>Textured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lambertian</a:t>
            </a:r>
            <a:r>
              <a:rPr lang="fr-FR" dirty="0">
                <a:sym typeface="Wingdings" panose="05000000000000000000" pitchFamily="2" charset="2"/>
              </a:rPr>
              <a:t> and </a:t>
            </a:r>
            <a:r>
              <a:rPr lang="fr-FR" dirty="0" err="1">
                <a:sym typeface="Wingdings" panose="05000000000000000000" pitchFamily="2" charset="2"/>
              </a:rPr>
              <a:t>moderately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glossy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materials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132141" y="5997897"/>
            <a:ext cx="1809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/>
              <a:t>Upsampled</a:t>
            </a:r>
            <a:r>
              <a:rPr lang="fr-FR" sz="1600" dirty="0"/>
              <a:t> indirect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14" y="4213536"/>
            <a:ext cx="1170432" cy="1170432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4065954" y="3289253"/>
            <a:ext cx="1185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Final </a:t>
            </a:r>
            <a:r>
              <a:rPr lang="fr-FR" sz="1600" dirty="0" err="1"/>
              <a:t>render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82" y="357911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500"/>
                            </p:stCondLst>
                            <p:childTnLst>
                              <p:par>
                                <p:cTn id="59" presetID="42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88889E-6 3.7037E-7 L 0.32708 -0.3240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1620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3.7037E-7 L 0.19809 -0.32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1625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3.7037E-7 L 0.07188 -0.33519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675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1.48148E-6 L 0.3283 -0.2386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1194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1.48148E-6 L 0.19861 -0.2423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1213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-1.48148E-6 L 0.06893 -0.2386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2.96296E-6 L -0.21389 2.96296E-6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26" grpId="0" uiExpand="1"/>
      <p:bldP spid="26" grpId="1"/>
      <p:bldP spid="27" grpId="0"/>
      <p:bldP spid="27" grpId="1"/>
      <p:bldP spid="28" grpId="0"/>
      <p:bldP spid="28" grpId="1"/>
      <p:bldP spid="19" grpId="0"/>
      <p:bldP spid="20" grpId="0"/>
      <p:bldP spid="20" grpId="1"/>
      <p:bldP spid="23" grpId="0" uiExpand="1" build="p"/>
      <p:bldP spid="24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75</Words>
  <Application>Microsoft Office PowerPoint</Application>
  <PresentationFormat>Affichage à l'écran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Wingdings</vt:lpstr>
      <vt:lpstr>Office Theme</vt:lpstr>
      <vt:lpstr>Interactive MC Ray-Tracing Upsampling</vt:lpstr>
      <vt:lpstr>Interactive MC Ray-Tracing Upsampling</vt:lpstr>
    </vt:vector>
  </TitlesOfParts>
  <Company>DRZ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Marra  Alessia</dc:creator>
  <cp:lastModifiedBy>Malik</cp:lastModifiedBy>
  <cp:revision>47</cp:revision>
  <dcterms:created xsi:type="dcterms:W3CDTF">2015-03-02T13:48:54Z</dcterms:created>
  <dcterms:modified xsi:type="dcterms:W3CDTF">2016-05-02T18:32:45Z</dcterms:modified>
</cp:coreProperties>
</file>