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11" r:id="rId3"/>
    <p:sldId id="312" r:id="rId4"/>
    <p:sldId id="313" r:id="rId5"/>
    <p:sldId id="345" r:id="rId6"/>
    <p:sldId id="342" r:id="rId7"/>
    <p:sldId id="314" r:id="rId8"/>
    <p:sldId id="343" r:id="rId9"/>
    <p:sldId id="344" r:id="rId10"/>
    <p:sldId id="322" r:id="rId11"/>
    <p:sldId id="323" r:id="rId12"/>
    <p:sldId id="324" r:id="rId13"/>
    <p:sldId id="325" r:id="rId14"/>
    <p:sldId id="318" r:id="rId15"/>
    <p:sldId id="320" r:id="rId16"/>
    <p:sldId id="326" r:id="rId17"/>
    <p:sldId id="327" r:id="rId18"/>
    <p:sldId id="328" r:id="rId19"/>
    <p:sldId id="330" r:id="rId20"/>
    <p:sldId id="331" r:id="rId21"/>
    <p:sldId id="333" r:id="rId22"/>
    <p:sldId id="334" r:id="rId23"/>
    <p:sldId id="335" r:id="rId24"/>
    <p:sldId id="336" r:id="rId25"/>
    <p:sldId id="337" r:id="rId26"/>
    <p:sldId id="34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E300E-5742-2E47-B0DA-82AAE3AC182A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8379-78E8-AF45-BCDC-408561CD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0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I am Xi Shen. I present our work re-ranking for image retrieval and transductive few-shot classification.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18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35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6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0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87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90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78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05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7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42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5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01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9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9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2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25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3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key insight is to an improved similarity 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8379-78E8-AF45-BCDC-408561CD49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4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0654DB-985C-C74F-BB43-4DB8572B3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107712-F294-9F44-8DCA-82B8C9D38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4E54C6-822C-5C4F-823A-07822085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90AA-86C3-1149-98E6-C59DE01B35D7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30CC1B-02A5-334F-B5F3-AC8C6867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001EFD-F3F5-C346-AEBC-CBEE73A2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7AC-FC3B-C24A-A44C-2DCD89E4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E4EBB-2124-6643-BDB2-D1CB4098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226C1B-8907-7046-9C1B-8B7C51B09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E5C27C-0FC8-DA4C-9DA9-120C2BB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90AA-86C3-1149-98E6-C59DE01B35D7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7043AF-7A38-F04C-A69A-223E630C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FD720C-1E2F-E14F-8A17-A899E082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7AC-FC3B-C24A-A44C-2DCD89E4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3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5BE49D-AA84-254D-B2E7-363A950E2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FE91C0-F1F3-2546-8679-C94910D86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43699B-B819-854D-A58E-3EB795A3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90AA-86C3-1149-98E6-C59DE01B35D7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4ECCE1-AE4E-4A48-8A60-6BB387A3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9EEB78-CB48-1A47-95E5-740B0DF7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7AC-FC3B-C24A-A44C-2DCD89E4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7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BC38C7-996A-5046-93F0-631711C9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229291-7D74-0C4A-9F7D-DE459C797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3D9D89-D505-0F45-94B0-9AC211C5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90AA-86C3-1149-98E6-C59DE01B35D7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04E8E3-B079-7147-B436-F17E90FFD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7EC047-7BBF-4748-B1B8-33C2B568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7AC-FC3B-C24A-A44C-2DCD89E4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7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07E6EE-8752-9A41-A20A-A2B027A14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D17CD2-94CB-6B4C-AE49-4476A02B7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E30F7A-5238-BB40-9A68-374C81CD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90AA-86C3-1149-98E6-C59DE01B35D7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3F1D10-4573-1745-A994-F5F1692B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ED3C2-2A67-E245-9867-CC177761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7AC-FC3B-C24A-A44C-2DCD89E4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8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F319CC-DE2D-E142-A57E-E2579E73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BFEF34-28BF-364F-9234-78724BE27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B14993-B31B-6C42-9B24-E9A83AEA5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92BFE0-E6D8-9541-99FB-538C53D8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90AA-86C3-1149-98E6-C59DE01B35D7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DA6F85-DEA0-0748-94E1-A34DE3B2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745904-4F3F-404B-BBE0-6BC59C31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7AC-FC3B-C24A-A44C-2DCD89E4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3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7D7C12-8455-B042-AA1F-7C48FE74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906619-2265-FB4F-9656-515DE0FE4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62B5A3-1067-E547-9CEF-A318591E7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AC7389D-3F35-0749-93AD-179805B6B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E13ACE-386E-CF4A-B457-0845891F66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AAA3AFF-4373-D24E-AA6D-D3BCA0D8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90AA-86C3-1149-98E6-C59DE01B35D7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C21DAAD-5D08-294D-8616-DE7DB158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58DCA0F-9374-314E-BAE9-D77A2874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7AC-FC3B-C24A-A44C-2DCD89E4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8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1C226-07A3-984F-9248-0D0AE5CA1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43CA70-F8EA-4B40-B21A-45FB35FF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90AA-86C3-1149-98E6-C59DE01B35D7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D13208-7113-414E-A62A-B62AFA21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FE19ED-9270-064E-BCB7-4A83DE77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7AC-FC3B-C24A-A44C-2DCD89E4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3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905BEE5-9506-0042-B62B-2F47C14D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90AA-86C3-1149-98E6-C59DE01B35D7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3387CD1-C5A8-B94E-BCC0-F1C06017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3C4E1B-7D5B-D443-B6A6-683632C4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7AC-FC3B-C24A-A44C-2DCD89E4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4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815C0-3A76-8E4E-8854-B0311FBF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50B4B1-5EC0-6F47-8B06-9F1E157A5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958B34-DD99-D741-9AB8-6143CAD4C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6C506-D609-1543-8D38-382AFBAB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90AA-86C3-1149-98E6-C59DE01B35D7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097539-3A03-E147-BF3E-A326E013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A95B35-E9EB-4D45-B698-5AE629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7AC-FC3B-C24A-A44C-2DCD89E4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8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781CC8-5819-7F42-8129-D2F69B2B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AB363A9-F356-0442-B7F2-8CCB7BBFF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905CA4-803B-E24D-A7BA-6AD05BC11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0C1F27-3F2C-CA4A-9737-9AEE94A0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90AA-86C3-1149-98E6-C59DE01B35D7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31A75E-7CBD-A141-8346-F03D8666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4B5963-CFB2-1F41-A57B-396EA216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7AC-FC3B-C24A-A44C-2DCD89E4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8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116024-F1D6-F141-B3D9-FA43A243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0368B6-0414-774E-A621-F97DB1F21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6C8689-2418-1E4C-BEDD-5924AB9CD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C90AA-86C3-1149-98E6-C59DE01B35D7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42644-5A8B-8740-BB30-DED44268C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161F54-5BD3-1E40-AC83-F668C8CAC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6B7AC-FC3B-C24A-A44C-2DCD89E4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6.JPG"/><Relationship Id="rId7" Type="http://schemas.openxmlformats.org/officeDocument/2006/relationships/image" Target="../media/image15.JPG"/><Relationship Id="rId12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20.png"/><Relationship Id="rId5" Type="http://schemas.openxmlformats.org/officeDocument/2006/relationships/image" Target="../media/image13.JPG"/><Relationship Id="rId10" Type="http://schemas.microsoft.com/office/2007/relationships/hdphoto" Target="../media/hdphoto1.wdp"/><Relationship Id="rId4" Type="http://schemas.openxmlformats.org/officeDocument/2006/relationships/image" Target="../media/image11.JP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4.png"/><Relationship Id="rId18" Type="http://schemas.microsoft.com/office/2007/relationships/hdphoto" Target="../media/hdphoto7.wdp"/><Relationship Id="rId26" Type="http://schemas.openxmlformats.org/officeDocument/2006/relationships/image" Target="../media/image31.emf"/><Relationship Id="rId3" Type="http://schemas.openxmlformats.org/officeDocument/2006/relationships/image" Target="../media/image11.JPG"/><Relationship Id="rId21" Type="http://schemas.openxmlformats.org/officeDocument/2006/relationships/image" Target="../media/image28.png"/><Relationship Id="rId7" Type="http://schemas.openxmlformats.org/officeDocument/2006/relationships/image" Target="../media/image15.JPG"/><Relationship Id="rId12" Type="http://schemas.microsoft.com/office/2007/relationships/hdphoto" Target="../media/hdphoto4.wdp"/><Relationship Id="rId17" Type="http://schemas.openxmlformats.org/officeDocument/2006/relationships/image" Target="../media/image26.png"/><Relationship Id="rId25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23.png"/><Relationship Id="rId24" Type="http://schemas.microsoft.com/office/2007/relationships/hdphoto" Target="../media/hdphoto10.wdp"/><Relationship Id="rId5" Type="http://schemas.openxmlformats.org/officeDocument/2006/relationships/image" Target="../media/image12.JP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microsoft.com/office/2007/relationships/hdphoto" Target="../media/hdphoto3.wdp"/><Relationship Id="rId19" Type="http://schemas.openxmlformats.org/officeDocument/2006/relationships/image" Target="../media/image27.png"/><Relationship Id="rId4" Type="http://schemas.openxmlformats.org/officeDocument/2006/relationships/image" Target="../media/image16.JPG"/><Relationship Id="rId9" Type="http://schemas.openxmlformats.org/officeDocument/2006/relationships/image" Target="../media/image22.png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ine.enpc.fr/~shenx/SSR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7.emf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7.emf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7.emf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形状&#10;&#10;中度可信度描述已自动生成">
            <a:extLst>
              <a:ext uri="{FF2B5EF4-FFF2-40B4-BE49-F238E27FC236}">
                <a16:creationId xmlns:a16="http://schemas.microsoft.com/office/drawing/2014/main" id="{02800943-1AC1-E941-8172-03159394E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2" y="-601"/>
            <a:ext cx="1403149" cy="1800000"/>
          </a:xfrm>
          <a:prstGeom prst="rect">
            <a:avLst/>
          </a:prstGeom>
        </p:spPr>
      </p:pic>
      <p:pic>
        <p:nvPicPr>
          <p:cNvPr id="7" name="图片 6" descr="徽标, 公司名称&#10;&#10;描述已自动生成">
            <a:extLst>
              <a:ext uri="{FF2B5EF4-FFF2-40B4-BE49-F238E27FC236}">
                <a16:creationId xmlns:a16="http://schemas.microsoft.com/office/drawing/2014/main" id="{EB92E0DB-4321-A441-BA0B-A6CB19B19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342" y="0"/>
            <a:ext cx="4032001" cy="180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04F7320-1209-D644-9247-2B9D621CBB92}"/>
              </a:ext>
            </a:extLst>
          </p:cNvPr>
          <p:cNvSpPr txBox="1"/>
          <p:nvPr/>
        </p:nvSpPr>
        <p:spPr>
          <a:xfrm>
            <a:off x="1746584" y="1800000"/>
            <a:ext cx="8698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Re-ranking for image retrieval and </a:t>
            </a:r>
          </a:p>
          <a:p>
            <a:pPr algn="ctr"/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transductive few-shot classification</a:t>
            </a:r>
            <a:endParaRPr lang="en-US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7791C9-1605-0248-940C-010EB1EEF419}"/>
              </a:ext>
            </a:extLst>
          </p:cNvPr>
          <p:cNvSpPr txBox="1"/>
          <p:nvPr/>
        </p:nvSpPr>
        <p:spPr>
          <a:xfrm>
            <a:off x="938024" y="5199943"/>
            <a:ext cx="18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ubai" panose="020B0503030403030204" pitchFamily="34" charset="-78"/>
                <a:cs typeface="Dubai" panose="020B0503030403030204" pitchFamily="34" charset="-78"/>
              </a:rPr>
              <a:t>Xi Shen</a:t>
            </a:r>
            <a:r>
              <a:rPr lang="en-US" sz="2000" baseline="30000" dirty="0"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</a:p>
        </p:txBody>
      </p:sp>
      <p:pic>
        <p:nvPicPr>
          <p:cNvPr id="12" name="图片 11" descr="年轻的人在微笑&#10;&#10;描述已自动生成">
            <a:extLst>
              <a:ext uri="{FF2B5EF4-FFF2-40B4-BE49-F238E27FC236}">
                <a16:creationId xmlns:a16="http://schemas.microsoft.com/office/drawing/2014/main" id="{777ABD81-8708-5C4F-BE34-E067CFB3D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24" y="3399342"/>
            <a:ext cx="1800000" cy="1800000"/>
          </a:xfrm>
          <a:prstGeom prst="rect">
            <a:avLst/>
          </a:prstGeom>
        </p:spPr>
      </p:pic>
      <p:pic>
        <p:nvPicPr>
          <p:cNvPr id="14" name="图片 13" descr="男孩在微笑&#10;&#10;中度可信度描述已自动生成">
            <a:extLst>
              <a:ext uri="{FF2B5EF4-FFF2-40B4-BE49-F238E27FC236}">
                <a16:creationId xmlns:a16="http://schemas.microsoft.com/office/drawing/2014/main" id="{592313A4-0D84-3A4F-8D81-280666C58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1747" y="3399342"/>
            <a:ext cx="1812588" cy="1800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08240CA-70F8-8C4B-A83B-F99552D920B5}"/>
              </a:ext>
            </a:extLst>
          </p:cNvPr>
          <p:cNvSpPr txBox="1"/>
          <p:nvPr/>
        </p:nvSpPr>
        <p:spPr>
          <a:xfrm>
            <a:off x="3001747" y="5199943"/>
            <a:ext cx="181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ubai" panose="020B0503030403030204" pitchFamily="34" charset="-78"/>
                <a:cs typeface="Dubai" panose="020B0503030403030204" pitchFamily="34" charset="-78"/>
              </a:rPr>
              <a:t>Yang Xiao</a:t>
            </a:r>
            <a:r>
              <a:rPr lang="en-US" sz="2000" baseline="30000" dirty="0"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</a:p>
        </p:txBody>
      </p:sp>
      <p:pic>
        <p:nvPicPr>
          <p:cNvPr id="17" name="图片 16" descr="人在餐厅里吃东西&#10;&#10;描述已自动生成">
            <a:extLst>
              <a:ext uri="{FF2B5EF4-FFF2-40B4-BE49-F238E27FC236}">
                <a16:creationId xmlns:a16="http://schemas.microsoft.com/office/drawing/2014/main" id="{33404819-0B73-CF48-A8CD-8F3AB0E10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8058" y="3399342"/>
            <a:ext cx="1800000" cy="18000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8DF3293-26B0-7240-8DBE-A1CA4FED64E0}"/>
              </a:ext>
            </a:extLst>
          </p:cNvPr>
          <p:cNvSpPr txBox="1"/>
          <p:nvPr/>
        </p:nvSpPr>
        <p:spPr>
          <a:xfrm>
            <a:off x="5078058" y="5199943"/>
            <a:ext cx="1790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ubai" panose="020B0503030403030204" pitchFamily="34" charset="-78"/>
                <a:cs typeface="Dubai" panose="020B0503030403030204" pitchFamily="34" charset="-78"/>
              </a:rPr>
              <a:t>Shell Xu Hu</a:t>
            </a:r>
            <a:r>
              <a:rPr lang="en-US" sz="2000" baseline="30000" dirty="0"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</a:p>
        </p:txBody>
      </p:sp>
      <p:pic>
        <p:nvPicPr>
          <p:cNvPr id="20" name="图片 19" descr="男人微笑的看着前面&#10;&#10;描述已自动生成">
            <a:extLst>
              <a:ext uri="{FF2B5EF4-FFF2-40B4-BE49-F238E27FC236}">
                <a16:creationId xmlns:a16="http://schemas.microsoft.com/office/drawing/2014/main" id="{037282B6-E33F-F648-8400-E0BD89D2D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1781" y="3399342"/>
            <a:ext cx="1975986" cy="1800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B0491D6-9B78-4C44-B53C-99F525A951DA}"/>
              </a:ext>
            </a:extLst>
          </p:cNvPr>
          <p:cNvSpPr txBox="1"/>
          <p:nvPr/>
        </p:nvSpPr>
        <p:spPr>
          <a:xfrm>
            <a:off x="7154369" y="5199943"/>
            <a:ext cx="1963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ubai" panose="020B0503030403030204" pitchFamily="34" charset="-78"/>
                <a:cs typeface="Dubai" panose="020B0503030403030204" pitchFamily="34" charset="-78"/>
              </a:rPr>
              <a:t>Othman Sbai</a:t>
            </a:r>
            <a:r>
              <a:rPr lang="en-US" sz="2000" baseline="30000" dirty="0">
                <a:latin typeface="Dubai" panose="020B0503030403030204" pitchFamily="34" charset="-78"/>
                <a:cs typeface="Dubai" panose="020B0503030403030204" pitchFamily="34" charset="-78"/>
              </a:rPr>
              <a:t>1, 3</a:t>
            </a:r>
          </a:p>
        </p:txBody>
      </p:sp>
      <p:pic>
        <p:nvPicPr>
          <p:cNvPr id="23" name="图片 22" descr="穿黑色衣服的男人&#10;&#10;描述已自动生成">
            <a:extLst>
              <a:ext uri="{FF2B5EF4-FFF2-40B4-BE49-F238E27FC236}">
                <a16:creationId xmlns:a16="http://schemas.microsoft.com/office/drawing/2014/main" id="{AE42BFFD-8653-3E48-8890-E344AF9A6B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1490" y="3399342"/>
            <a:ext cx="1772568" cy="180000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F0931588-8A83-7145-9668-4A4C7CAF2C6A}"/>
              </a:ext>
            </a:extLst>
          </p:cNvPr>
          <p:cNvSpPr txBox="1"/>
          <p:nvPr/>
        </p:nvSpPr>
        <p:spPr>
          <a:xfrm>
            <a:off x="9381489" y="5199943"/>
            <a:ext cx="181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ubai" panose="020B0503030403030204" pitchFamily="34" charset="-78"/>
                <a:cs typeface="Dubai" panose="020B0503030403030204" pitchFamily="34" charset="-78"/>
              </a:rPr>
              <a:t>Mathieu Aubry</a:t>
            </a:r>
            <a:r>
              <a:rPr lang="en-US" sz="2000" baseline="30000" dirty="0"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01F971F-9782-184D-AF84-F26F1DB9734E}"/>
              </a:ext>
            </a:extLst>
          </p:cNvPr>
          <p:cNvSpPr txBox="1"/>
          <p:nvPr/>
        </p:nvSpPr>
        <p:spPr>
          <a:xfrm>
            <a:off x="938025" y="5799220"/>
            <a:ext cx="1021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1. Ecole des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Ponts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,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ParisTech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       2. Samsung AI Center, Cambridge        3. Facebook AI Research</a:t>
            </a:r>
            <a:r>
              <a:rPr lang="fr-FR" altLang="zh-CN" dirty="0"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  <a:endParaRPr lang="en-US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2E52B4A1-B009-344A-BBA3-0738F208D6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0535" y="200148"/>
            <a:ext cx="3600000" cy="374400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4C69DCD6-7070-264B-AA4F-E193C3F1F0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60535" y="933815"/>
            <a:ext cx="3600000" cy="30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4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Our approach: SSR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5568DF-BCA5-9D49-81D8-A47D34871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7963"/>
            <a:ext cx="12192000" cy="246207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61D212F-6F3B-9745-A4C9-BA03294BB127}"/>
              </a:ext>
            </a:extLst>
          </p:cNvPr>
          <p:cNvSpPr/>
          <p:nvPr/>
        </p:nvSpPr>
        <p:spPr>
          <a:xfrm>
            <a:off x="0" y="2197963"/>
            <a:ext cx="2590800" cy="28142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3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Our approach: SSR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5568DF-BCA5-9D49-81D8-A47D34871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7963"/>
            <a:ext cx="12192000" cy="2462074"/>
          </a:xfrm>
          <a:prstGeom prst="rect">
            <a:avLst/>
          </a:prstGeom>
        </p:spPr>
      </p:pic>
      <p:sp>
        <p:nvSpPr>
          <p:cNvPr id="178" name="文本框 177">
            <a:extLst>
              <a:ext uri="{FF2B5EF4-FFF2-40B4-BE49-F238E27FC236}">
                <a16:creationId xmlns:a16="http://schemas.microsoft.com/office/drawing/2014/main" id="{997D7BD2-D8A3-1141-80C8-387A2E9DB370}"/>
              </a:ext>
            </a:extLst>
          </p:cNvPr>
          <p:cNvSpPr txBox="1"/>
          <p:nvPr/>
        </p:nvSpPr>
        <p:spPr>
          <a:xfrm>
            <a:off x="3081868" y="5119376"/>
            <a:ext cx="3894666" cy="399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Updating similarities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9120583-B0E0-1B47-B62E-0702CA6053D3}"/>
              </a:ext>
            </a:extLst>
          </p:cNvPr>
          <p:cNvSpPr/>
          <p:nvPr/>
        </p:nvSpPr>
        <p:spPr>
          <a:xfrm>
            <a:off x="3081867" y="2197963"/>
            <a:ext cx="3894666" cy="28142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Our approach: SSR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5568DF-BCA5-9D49-81D8-A47D34871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7963"/>
            <a:ext cx="12192000" cy="246207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1785181-9A6F-2345-87B1-8D15ACC93FCA}"/>
              </a:ext>
            </a:extLst>
          </p:cNvPr>
          <p:cNvSpPr txBox="1"/>
          <p:nvPr/>
        </p:nvSpPr>
        <p:spPr>
          <a:xfrm>
            <a:off x="7501468" y="5119376"/>
            <a:ext cx="2675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Updating features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0A92E3-7617-1344-9567-6D278111E825}"/>
              </a:ext>
            </a:extLst>
          </p:cNvPr>
          <p:cNvSpPr/>
          <p:nvPr/>
        </p:nvSpPr>
        <p:spPr>
          <a:xfrm>
            <a:off x="7518400" y="2197963"/>
            <a:ext cx="2658533" cy="28142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9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Our approach: SSR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5568DF-BCA5-9D49-81D8-A47D34871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7963"/>
            <a:ext cx="12192000" cy="246207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20D456A-7B89-1942-AB2D-DC56FAAE5213}"/>
              </a:ext>
            </a:extLst>
          </p:cNvPr>
          <p:cNvSpPr txBox="1"/>
          <p:nvPr/>
        </p:nvSpPr>
        <p:spPr>
          <a:xfrm>
            <a:off x="7518400" y="5136308"/>
            <a:ext cx="4690533" cy="399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Loss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60031C1-4807-164F-847E-29E752F67F12}"/>
              </a:ext>
            </a:extLst>
          </p:cNvPr>
          <p:cNvSpPr/>
          <p:nvPr/>
        </p:nvSpPr>
        <p:spPr>
          <a:xfrm>
            <a:off x="7501467" y="2197963"/>
            <a:ext cx="4690533" cy="28142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SSR for image retrieval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92E113F-60F8-684B-94DC-A172BFDCA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30" y="3946304"/>
            <a:ext cx="468000" cy="468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CC14585-EFD6-644F-AFD8-7019352CC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30" y="3374019"/>
            <a:ext cx="468000" cy="468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1740C31-76C2-AA4D-B3D4-5EC77DF2F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33" y="2809002"/>
            <a:ext cx="468000" cy="468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B7DF18A-4742-FD44-A1B1-181665C5B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81" y="2809002"/>
            <a:ext cx="468000" cy="468000"/>
          </a:xfrm>
          <a:prstGeom prst="rect">
            <a:avLst/>
          </a:prstGeom>
          <a:ln w="38100">
            <a:noFill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571F6F7-5D7E-5C47-AAE8-68BD8DF4F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29" y="2809002"/>
            <a:ext cx="468000" cy="468000"/>
          </a:xfrm>
          <a:prstGeom prst="rect">
            <a:avLst/>
          </a:prstGeom>
          <a:ln w="38100">
            <a:noFill/>
          </a:ln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C6678EA-65EF-3E49-89DC-2507339585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77" y="2809002"/>
            <a:ext cx="468000" cy="468000"/>
          </a:xfrm>
          <a:prstGeom prst="rect">
            <a:avLst/>
          </a:prstGeom>
          <a:ln w="38100">
            <a:noFill/>
          </a:ln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810A29D2-9499-2947-BF4D-ACFE9AAA1A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23" y="2809002"/>
            <a:ext cx="468000" cy="468000"/>
          </a:xfrm>
          <a:prstGeom prst="rect">
            <a:avLst/>
          </a:prstGeom>
          <a:ln w="38100">
            <a:noFill/>
          </a:ln>
        </p:spPr>
      </p:pic>
      <p:cxnSp>
        <p:nvCxnSpPr>
          <p:cNvPr id="12" name="Straight Arrow Connector 17">
            <a:extLst>
              <a:ext uri="{FF2B5EF4-FFF2-40B4-BE49-F238E27FC236}">
                <a16:creationId xmlns:a16="http://schemas.microsoft.com/office/drawing/2014/main" id="{EEDA649E-1A16-1747-9508-A3587BAB1772}"/>
              </a:ext>
            </a:extLst>
          </p:cNvPr>
          <p:cNvCxnSpPr/>
          <p:nvPr/>
        </p:nvCxnSpPr>
        <p:spPr>
          <a:xfrm>
            <a:off x="6084525" y="3910768"/>
            <a:ext cx="720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63">
            <a:extLst>
              <a:ext uri="{FF2B5EF4-FFF2-40B4-BE49-F238E27FC236}">
                <a16:creationId xmlns:a16="http://schemas.microsoft.com/office/drawing/2014/main" id="{F3A04EAE-73F8-DA48-BF42-AC6288F0A6AA}"/>
              </a:ext>
            </a:extLst>
          </p:cNvPr>
          <p:cNvSpPr txBox="1"/>
          <p:nvPr/>
        </p:nvSpPr>
        <p:spPr>
          <a:xfrm>
            <a:off x="2484993" y="2262006"/>
            <a:ext cx="3249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Nearest Neighbors</a:t>
            </a:r>
          </a:p>
        </p:txBody>
      </p:sp>
      <p:pic>
        <p:nvPicPr>
          <p:cNvPr id="14" name="Picture 48">
            <a:extLst>
              <a:ext uri="{FF2B5EF4-FFF2-40B4-BE49-F238E27FC236}">
                <a16:creationId xmlns:a16="http://schemas.microsoft.com/office/drawing/2014/main" id="{CAB2B3E4-5166-DC41-A187-5890D6446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5524" y="3280768"/>
            <a:ext cx="2962706" cy="1260000"/>
          </a:xfrm>
          <a:prstGeom prst="rect">
            <a:avLst/>
          </a:prstGeom>
        </p:spPr>
      </p:pic>
      <p:pic>
        <p:nvPicPr>
          <p:cNvPr id="15" name="Picture 49">
            <a:extLst>
              <a:ext uri="{FF2B5EF4-FFF2-40B4-BE49-F238E27FC236}">
                <a16:creationId xmlns:a16="http://schemas.microsoft.com/office/drawing/2014/main" id="{A20FAA97-C3DA-EE4D-8D1A-66693DDF17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7056" y="3280768"/>
            <a:ext cx="2962706" cy="1260000"/>
          </a:xfrm>
          <a:prstGeom prst="rect">
            <a:avLst/>
          </a:prstGeom>
        </p:spPr>
      </p:pic>
      <p:sp>
        <p:nvSpPr>
          <p:cNvPr id="16" name="文本框 63">
            <a:extLst>
              <a:ext uri="{FF2B5EF4-FFF2-40B4-BE49-F238E27FC236}">
                <a16:creationId xmlns:a16="http://schemas.microsoft.com/office/drawing/2014/main" id="{7E0B605B-C93E-1747-B78D-A278A94DD6E3}"/>
              </a:ext>
            </a:extLst>
          </p:cNvPr>
          <p:cNvSpPr txBox="1"/>
          <p:nvPr/>
        </p:nvSpPr>
        <p:spPr>
          <a:xfrm>
            <a:off x="7392323" y="2244185"/>
            <a:ext cx="3249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Nearest Neighbors</a:t>
            </a:r>
          </a:p>
        </p:txBody>
      </p:sp>
      <p:pic>
        <p:nvPicPr>
          <p:cNvPr id="17" name="Picture 53">
            <a:extLst>
              <a:ext uri="{FF2B5EF4-FFF2-40B4-BE49-F238E27FC236}">
                <a16:creationId xmlns:a16="http://schemas.microsoft.com/office/drawing/2014/main" id="{E5EF13BF-8E51-F740-9C6C-A0CD2B362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45" y="2809002"/>
            <a:ext cx="468000" cy="468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8" name="Picture 66">
            <a:extLst>
              <a:ext uri="{FF2B5EF4-FFF2-40B4-BE49-F238E27FC236}">
                <a16:creationId xmlns:a16="http://schemas.microsoft.com/office/drawing/2014/main" id="{2D210471-CB33-BA48-BC07-DA380B773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93" y="2809002"/>
            <a:ext cx="468000" cy="468000"/>
          </a:xfrm>
          <a:prstGeom prst="rect">
            <a:avLst/>
          </a:prstGeom>
          <a:ln w="38100">
            <a:noFill/>
          </a:ln>
        </p:spPr>
      </p:pic>
      <p:pic>
        <p:nvPicPr>
          <p:cNvPr id="19" name="Picture 67">
            <a:extLst>
              <a:ext uri="{FF2B5EF4-FFF2-40B4-BE49-F238E27FC236}">
                <a16:creationId xmlns:a16="http://schemas.microsoft.com/office/drawing/2014/main" id="{8434EBF6-FB16-0F41-9012-8204FAE4D0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41" y="2809002"/>
            <a:ext cx="468000" cy="468000"/>
          </a:xfrm>
          <a:prstGeom prst="rect">
            <a:avLst/>
          </a:prstGeom>
          <a:ln w="38100">
            <a:noFill/>
          </a:ln>
        </p:spPr>
      </p:pic>
      <p:pic>
        <p:nvPicPr>
          <p:cNvPr id="20" name="Picture 68">
            <a:extLst>
              <a:ext uri="{FF2B5EF4-FFF2-40B4-BE49-F238E27FC236}">
                <a16:creationId xmlns:a16="http://schemas.microsoft.com/office/drawing/2014/main" id="{80652799-550C-664D-9FF5-FA956846E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889" y="2809002"/>
            <a:ext cx="468000" cy="468000"/>
          </a:xfrm>
          <a:prstGeom prst="rect">
            <a:avLst/>
          </a:prstGeom>
          <a:ln w="38100">
            <a:noFill/>
          </a:ln>
        </p:spPr>
      </p:pic>
      <p:pic>
        <p:nvPicPr>
          <p:cNvPr id="21" name="Picture 69">
            <a:extLst>
              <a:ext uri="{FF2B5EF4-FFF2-40B4-BE49-F238E27FC236}">
                <a16:creationId xmlns:a16="http://schemas.microsoft.com/office/drawing/2014/main" id="{0D142066-61FD-6645-86EF-DADF432E04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35" y="2809002"/>
            <a:ext cx="468000" cy="468000"/>
          </a:xfrm>
          <a:prstGeom prst="rect">
            <a:avLst/>
          </a:prstGeom>
          <a:ln w="38100">
            <a:noFill/>
          </a:ln>
        </p:spPr>
      </p:pic>
      <p:pic>
        <p:nvPicPr>
          <p:cNvPr id="22" name="Picture 82">
            <a:extLst>
              <a:ext uri="{FF2B5EF4-FFF2-40B4-BE49-F238E27FC236}">
                <a16:creationId xmlns:a16="http://schemas.microsoft.com/office/drawing/2014/main" id="{3BEE023E-EE0F-2C45-B732-80319A322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43" y="3946304"/>
            <a:ext cx="468000" cy="468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23" name="Picture 83">
            <a:extLst>
              <a:ext uri="{FF2B5EF4-FFF2-40B4-BE49-F238E27FC236}">
                <a16:creationId xmlns:a16="http://schemas.microsoft.com/office/drawing/2014/main" id="{CBE176B2-04E1-AB4E-8F77-BB2DA43FD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43" y="3374019"/>
            <a:ext cx="468000" cy="468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4" name="文本框 63">
            <a:extLst>
              <a:ext uri="{FF2B5EF4-FFF2-40B4-BE49-F238E27FC236}">
                <a16:creationId xmlns:a16="http://schemas.microsoft.com/office/drawing/2014/main" id="{F93B9E5B-24E1-AF4B-BBCD-5A96FBC51414}"/>
              </a:ext>
            </a:extLst>
          </p:cNvPr>
          <p:cNvSpPr txBox="1"/>
          <p:nvPr/>
        </p:nvSpPr>
        <p:spPr>
          <a:xfrm>
            <a:off x="838200" y="3384578"/>
            <a:ext cx="138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noProof="1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Sample</a:t>
            </a:r>
          </a:p>
        </p:txBody>
      </p:sp>
      <p:sp>
        <p:nvSpPr>
          <p:cNvPr id="25" name="文本框 63">
            <a:extLst>
              <a:ext uri="{FF2B5EF4-FFF2-40B4-BE49-F238E27FC236}">
                <a16:creationId xmlns:a16="http://schemas.microsoft.com/office/drawing/2014/main" id="{96A5C72D-2291-9549-97B9-C4633C8A8FC7}"/>
              </a:ext>
            </a:extLst>
          </p:cNvPr>
          <p:cNvSpPr txBox="1"/>
          <p:nvPr/>
        </p:nvSpPr>
        <p:spPr>
          <a:xfrm>
            <a:off x="838200" y="3920942"/>
            <a:ext cx="138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294778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SSR for transductive few-shot classification</a:t>
            </a:r>
          </a:p>
        </p:txBody>
      </p:sp>
      <p:pic>
        <p:nvPicPr>
          <p:cNvPr id="26" name="Picture 18">
            <a:extLst>
              <a:ext uri="{FF2B5EF4-FFF2-40B4-BE49-F238E27FC236}">
                <a16:creationId xmlns:a16="http://schemas.microsoft.com/office/drawing/2014/main" id="{3D121D80-A9F7-F549-99FE-9CB0F9CBA64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30" y="3389930"/>
            <a:ext cx="432000" cy="432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5ACEA400-DFD4-014F-B497-B477DDC59D0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30" y="3925681"/>
            <a:ext cx="432000" cy="432000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C5DE252C-FAFF-FD49-92AA-B5EF9AB9E42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80" y="2903710"/>
            <a:ext cx="432000" cy="432000"/>
          </a:xfrm>
          <a:prstGeom prst="rect">
            <a:avLst/>
          </a:prstGeom>
        </p:spPr>
      </p:pic>
      <p:pic>
        <p:nvPicPr>
          <p:cNvPr id="29" name="Picture 21">
            <a:extLst>
              <a:ext uri="{FF2B5EF4-FFF2-40B4-BE49-F238E27FC236}">
                <a16:creationId xmlns:a16="http://schemas.microsoft.com/office/drawing/2014/main" id="{38AC008B-EFFA-154A-8A5C-F1B2621F660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30" y="4350739"/>
            <a:ext cx="432000" cy="432000"/>
          </a:xfrm>
          <a:prstGeom prst="rect">
            <a:avLst/>
          </a:prstGeom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id="{D2FAAD4C-7C65-6142-87DA-CF79379FC28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54" y="2903710"/>
            <a:ext cx="432000" cy="432000"/>
          </a:xfrm>
          <a:prstGeom prst="rect">
            <a:avLst/>
          </a:prstGeom>
        </p:spPr>
      </p:pic>
      <p:pic>
        <p:nvPicPr>
          <p:cNvPr id="31" name="Picture 27">
            <a:extLst>
              <a:ext uri="{FF2B5EF4-FFF2-40B4-BE49-F238E27FC236}">
                <a16:creationId xmlns:a16="http://schemas.microsoft.com/office/drawing/2014/main" id="{53512B71-B2BD-8D46-883F-69A1D82F12A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56" y="2903710"/>
            <a:ext cx="432000" cy="432000"/>
          </a:xfrm>
          <a:prstGeom prst="rect">
            <a:avLst/>
          </a:prstGeom>
        </p:spPr>
      </p:pic>
      <p:pic>
        <p:nvPicPr>
          <p:cNvPr id="32" name="Picture 28">
            <a:extLst>
              <a:ext uri="{FF2B5EF4-FFF2-40B4-BE49-F238E27FC236}">
                <a16:creationId xmlns:a16="http://schemas.microsoft.com/office/drawing/2014/main" id="{445A4491-6890-F74C-9323-6D129814B01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67" y="2903710"/>
            <a:ext cx="432000" cy="432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3" name="Picture 29">
            <a:extLst>
              <a:ext uri="{FF2B5EF4-FFF2-40B4-BE49-F238E27FC236}">
                <a16:creationId xmlns:a16="http://schemas.microsoft.com/office/drawing/2014/main" id="{00D1DEC4-7EC7-F84F-B7BD-A1A7F6655F8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07" y="2903710"/>
            <a:ext cx="432000" cy="432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B9219-5056-0B43-B55B-A9EA07D30801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93" y="2903710"/>
            <a:ext cx="432000" cy="432000"/>
          </a:xfrm>
          <a:prstGeom prst="rect">
            <a:avLst/>
          </a:prstGeom>
        </p:spPr>
      </p:pic>
      <p:pic>
        <p:nvPicPr>
          <p:cNvPr id="35" name="Picture 46">
            <a:extLst>
              <a:ext uri="{FF2B5EF4-FFF2-40B4-BE49-F238E27FC236}">
                <a16:creationId xmlns:a16="http://schemas.microsoft.com/office/drawing/2014/main" id="{BA831813-0575-C24E-986B-E5C96C0081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9410" y="3371930"/>
            <a:ext cx="904800" cy="468000"/>
          </a:xfrm>
          <a:prstGeom prst="rect">
            <a:avLst/>
          </a:prstGeom>
        </p:spPr>
      </p:pic>
      <p:pic>
        <p:nvPicPr>
          <p:cNvPr id="36" name="Picture 47">
            <a:extLst>
              <a:ext uri="{FF2B5EF4-FFF2-40B4-BE49-F238E27FC236}">
                <a16:creationId xmlns:a16="http://schemas.microsoft.com/office/drawing/2014/main" id="{34F3EC55-9F1B-0F4B-8938-B4B7FA7E98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9410" y="3846739"/>
            <a:ext cx="936000" cy="936000"/>
          </a:xfrm>
          <a:prstGeom prst="rect">
            <a:avLst/>
          </a:prstGeom>
        </p:spPr>
      </p:pic>
      <p:pic>
        <p:nvPicPr>
          <p:cNvPr id="37" name="Picture 51">
            <a:extLst>
              <a:ext uri="{FF2B5EF4-FFF2-40B4-BE49-F238E27FC236}">
                <a16:creationId xmlns:a16="http://schemas.microsoft.com/office/drawing/2014/main" id="{BB1EB9C1-016C-8949-B877-69E7D693DD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7178" y="3855330"/>
            <a:ext cx="1809601" cy="936000"/>
          </a:xfrm>
          <a:prstGeom prst="rect">
            <a:avLst/>
          </a:prstGeom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B2502B24-7215-6249-9176-F86247F3D7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1155" y="3353931"/>
            <a:ext cx="1805623" cy="503999"/>
          </a:xfrm>
          <a:prstGeom prst="rect">
            <a:avLst/>
          </a:prstGeom>
        </p:spPr>
      </p:pic>
      <p:cxnSp>
        <p:nvCxnSpPr>
          <p:cNvPr id="39" name="Straight Arrow Connector 54">
            <a:extLst>
              <a:ext uri="{FF2B5EF4-FFF2-40B4-BE49-F238E27FC236}">
                <a16:creationId xmlns:a16="http://schemas.microsoft.com/office/drawing/2014/main" id="{E7408545-927B-0148-BE01-8FFE6D82618C}"/>
              </a:ext>
            </a:extLst>
          </p:cNvPr>
          <p:cNvCxnSpPr/>
          <p:nvPr/>
        </p:nvCxnSpPr>
        <p:spPr>
          <a:xfrm>
            <a:off x="6048723" y="4099151"/>
            <a:ext cx="720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55">
            <a:extLst>
              <a:ext uri="{FF2B5EF4-FFF2-40B4-BE49-F238E27FC236}">
                <a16:creationId xmlns:a16="http://schemas.microsoft.com/office/drawing/2014/main" id="{B35580D8-6CC4-7E44-A663-C4BCA1280E2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65" y="3375642"/>
            <a:ext cx="432000" cy="432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1" name="Picture 56">
            <a:extLst>
              <a:ext uri="{FF2B5EF4-FFF2-40B4-BE49-F238E27FC236}">
                <a16:creationId xmlns:a16="http://schemas.microsoft.com/office/drawing/2014/main" id="{AC9E6522-D0DE-2546-9A7C-11D8420F579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65" y="3925681"/>
            <a:ext cx="432000" cy="432000"/>
          </a:xfrm>
          <a:prstGeom prst="rect">
            <a:avLst/>
          </a:prstGeom>
        </p:spPr>
      </p:pic>
      <p:pic>
        <p:nvPicPr>
          <p:cNvPr id="42" name="Picture 57">
            <a:extLst>
              <a:ext uri="{FF2B5EF4-FFF2-40B4-BE49-F238E27FC236}">
                <a16:creationId xmlns:a16="http://schemas.microsoft.com/office/drawing/2014/main" id="{1967D642-3DFB-8448-B6E6-31E886D8B18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27" y="2889422"/>
            <a:ext cx="432000" cy="432000"/>
          </a:xfrm>
          <a:prstGeom prst="rect">
            <a:avLst/>
          </a:prstGeom>
        </p:spPr>
      </p:pic>
      <p:pic>
        <p:nvPicPr>
          <p:cNvPr id="43" name="Picture 58">
            <a:extLst>
              <a:ext uri="{FF2B5EF4-FFF2-40B4-BE49-F238E27FC236}">
                <a16:creationId xmlns:a16="http://schemas.microsoft.com/office/drawing/2014/main" id="{2C67D4D7-543B-E747-8825-443673E08877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65" y="4350739"/>
            <a:ext cx="432000" cy="432000"/>
          </a:xfrm>
          <a:prstGeom prst="rect">
            <a:avLst/>
          </a:prstGeom>
        </p:spPr>
      </p:pic>
      <p:pic>
        <p:nvPicPr>
          <p:cNvPr id="44" name="Picture 61">
            <a:extLst>
              <a:ext uri="{FF2B5EF4-FFF2-40B4-BE49-F238E27FC236}">
                <a16:creationId xmlns:a16="http://schemas.microsoft.com/office/drawing/2014/main" id="{AE295246-1DA5-7E47-B7F0-75B95C82B08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24" y="2889422"/>
            <a:ext cx="432000" cy="432000"/>
          </a:xfrm>
          <a:prstGeom prst="rect">
            <a:avLst/>
          </a:prstGeom>
        </p:spPr>
      </p:pic>
      <p:pic>
        <p:nvPicPr>
          <p:cNvPr id="45" name="Picture 62">
            <a:extLst>
              <a:ext uri="{FF2B5EF4-FFF2-40B4-BE49-F238E27FC236}">
                <a16:creationId xmlns:a16="http://schemas.microsoft.com/office/drawing/2014/main" id="{D2549FAC-7AAC-7F42-BDFB-A3A5FA4B10D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726" y="2889422"/>
            <a:ext cx="432000" cy="432000"/>
          </a:xfrm>
          <a:prstGeom prst="rect">
            <a:avLst/>
          </a:prstGeom>
        </p:spPr>
      </p:pic>
      <p:pic>
        <p:nvPicPr>
          <p:cNvPr id="46" name="Picture 63">
            <a:extLst>
              <a:ext uri="{FF2B5EF4-FFF2-40B4-BE49-F238E27FC236}">
                <a16:creationId xmlns:a16="http://schemas.microsoft.com/office/drawing/2014/main" id="{77F04A1C-741B-FD4D-9E6A-28E6C161304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614" y="2889422"/>
            <a:ext cx="432000" cy="432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7" name="Picture 64">
            <a:extLst>
              <a:ext uri="{FF2B5EF4-FFF2-40B4-BE49-F238E27FC236}">
                <a16:creationId xmlns:a16="http://schemas.microsoft.com/office/drawing/2014/main" id="{32A9A39C-54FF-5546-92AE-CD95F0606C0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754" y="2889422"/>
            <a:ext cx="432000" cy="432000"/>
          </a:xfrm>
          <a:prstGeom prst="rect">
            <a:avLst/>
          </a:prstGeom>
        </p:spPr>
      </p:pic>
      <p:pic>
        <p:nvPicPr>
          <p:cNvPr id="48" name="Picture 65">
            <a:extLst>
              <a:ext uri="{FF2B5EF4-FFF2-40B4-BE49-F238E27FC236}">
                <a16:creationId xmlns:a16="http://schemas.microsoft.com/office/drawing/2014/main" id="{7798001F-3181-764D-A048-A881670BE504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040" y="2889422"/>
            <a:ext cx="432000" cy="432000"/>
          </a:xfrm>
          <a:prstGeom prst="rect">
            <a:avLst/>
          </a:prstGeom>
        </p:spPr>
      </p:pic>
      <p:pic>
        <p:nvPicPr>
          <p:cNvPr id="49" name="Picture 70">
            <a:extLst>
              <a:ext uri="{FF2B5EF4-FFF2-40B4-BE49-F238E27FC236}">
                <a16:creationId xmlns:a16="http://schemas.microsoft.com/office/drawing/2014/main" id="{073B5BFD-5418-684E-B32C-0ADFDA0D74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5789" y="3364368"/>
            <a:ext cx="904799" cy="468000"/>
          </a:xfrm>
          <a:prstGeom prst="rect">
            <a:avLst/>
          </a:prstGeom>
        </p:spPr>
      </p:pic>
      <p:pic>
        <p:nvPicPr>
          <p:cNvPr id="50" name="Picture 71">
            <a:extLst>
              <a:ext uri="{FF2B5EF4-FFF2-40B4-BE49-F238E27FC236}">
                <a16:creationId xmlns:a16="http://schemas.microsoft.com/office/drawing/2014/main" id="{36CD4E5B-FA2D-B64D-AEDB-875BEB613B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2067" y="3846739"/>
            <a:ext cx="936000" cy="936000"/>
          </a:xfrm>
          <a:prstGeom prst="rect">
            <a:avLst/>
          </a:prstGeom>
        </p:spPr>
      </p:pic>
      <p:pic>
        <p:nvPicPr>
          <p:cNvPr id="51" name="Picture 72">
            <a:extLst>
              <a:ext uri="{FF2B5EF4-FFF2-40B4-BE49-F238E27FC236}">
                <a16:creationId xmlns:a16="http://schemas.microsoft.com/office/drawing/2014/main" id="{BC61CD27-C0BB-E949-AD76-64278FB1922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2024" y="3353930"/>
            <a:ext cx="1789714" cy="504000"/>
          </a:xfrm>
          <a:prstGeom prst="rect">
            <a:avLst/>
          </a:prstGeom>
        </p:spPr>
      </p:pic>
      <p:pic>
        <p:nvPicPr>
          <p:cNvPr id="52" name="Picture 73">
            <a:extLst>
              <a:ext uri="{FF2B5EF4-FFF2-40B4-BE49-F238E27FC236}">
                <a16:creationId xmlns:a16="http://schemas.microsoft.com/office/drawing/2014/main" id="{AA89DFBE-6E7B-B04C-AEE3-8FAF216BB44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2081" y="3855330"/>
            <a:ext cx="1809600" cy="936000"/>
          </a:xfrm>
          <a:prstGeom prst="rect">
            <a:avLst/>
          </a:prstGeom>
        </p:spPr>
      </p:pic>
      <p:sp>
        <p:nvSpPr>
          <p:cNvPr id="53" name="文本框 63">
            <a:extLst>
              <a:ext uri="{FF2B5EF4-FFF2-40B4-BE49-F238E27FC236}">
                <a16:creationId xmlns:a16="http://schemas.microsoft.com/office/drawing/2014/main" id="{AFD081C8-D13E-264F-950A-168531EE5B57}"/>
              </a:ext>
            </a:extLst>
          </p:cNvPr>
          <p:cNvSpPr txBox="1"/>
          <p:nvPr/>
        </p:nvSpPr>
        <p:spPr>
          <a:xfrm>
            <a:off x="838200" y="3364489"/>
            <a:ext cx="138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noProof="1">
                <a:solidFill>
                  <a:srgbClr val="C00000"/>
                </a:solidFill>
              </a:rPr>
              <a:t> </a:t>
            </a:r>
            <a:r>
              <a:rPr lang="en-US" sz="2400" noProof="1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Sample</a:t>
            </a:r>
          </a:p>
        </p:txBody>
      </p:sp>
      <p:pic>
        <p:nvPicPr>
          <p:cNvPr id="54" name="Picture 77">
            <a:extLst>
              <a:ext uri="{FF2B5EF4-FFF2-40B4-BE49-F238E27FC236}">
                <a16:creationId xmlns:a16="http://schemas.microsoft.com/office/drawing/2014/main" id="{21DFD7D8-C633-B043-965C-A7C3B9F51A9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4" y="2456497"/>
            <a:ext cx="249218" cy="303396"/>
          </a:xfrm>
          <a:prstGeom prst="rect">
            <a:avLst/>
          </a:prstGeom>
        </p:spPr>
      </p:pic>
      <p:pic>
        <p:nvPicPr>
          <p:cNvPr id="55" name="Picture 78">
            <a:extLst>
              <a:ext uri="{FF2B5EF4-FFF2-40B4-BE49-F238E27FC236}">
                <a16:creationId xmlns:a16="http://schemas.microsoft.com/office/drawing/2014/main" id="{E3A6E412-15BB-8144-B5AF-5960939334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43569" y="2440244"/>
            <a:ext cx="270889" cy="335902"/>
          </a:xfrm>
          <a:prstGeom prst="rect">
            <a:avLst/>
          </a:prstGeom>
        </p:spPr>
      </p:pic>
      <p:pic>
        <p:nvPicPr>
          <p:cNvPr id="56" name="Picture 79">
            <a:extLst>
              <a:ext uri="{FF2B5EF4-FFF2-40B4-BE49-F238E27FC236}">
                <a16:creationId xmlns:a16="http://schemas.microsoft.com/office/drawing/2014/main" id="{A0896674-0486-F64C-BE9A-01EDDEED5C5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06308" y="2456497"/>
            <a:ext cx="249218" cy="303396"/>
          </a:xfrm>
          <a:prstGeom prst="rect">
            <a:avLst/>
          </a:prstGeom>
        </p:spPr>
      </p:pic>
      <p:pic>
        <p:nvPicPr>
          <p:cNvPr id="57" name="Picture 80">
            <a:extLst>
              <a:ext uri="{FF2B5EF4-FFF2-40B4-BE49-F238E27FC236}">
                <a16:creationId xmlns:a16="http://schemas.microsoft.com/office/drawing/2014/main" id="{A50B5C09-6393-7E4A-A505-54C891B77C1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612983" y="2440244"/>
            <a:ext cx="270889" cy="335902"/>
          </a:xfrm>
          <a:prstGeom prst="rect">
            <a:avLst/>
          </a:prstGeom>
        </p:spPr>
      </p:pic>
      <p:pic>
        <p:nvPicPr>
          <p:cNvPr id="58" name="Picture 84">
            <a:extLst>
              <a:ext uri="{FF2B5EF4-FFF2-40B4-BE49-F238E27FC236}">
                <a16:creationId xmlns:a16="http://schemas.microsoft.com/office/drawing/2014/main" id="{77E36F1C-4C09-AD45-8DBE-46AA075443E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52488" y="4083071"/>
            <a:ext cx="297508" cy="3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02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Dubai" panose="020B0503030403030204" pitchFamily="34" charset="-78"/>
                <a:cs typeface="Dubai" panose="020B0503030403030204" pitchFamily="34" charset="-78"/>
              </a:rPr>
              <a:t>Image retrieval results on CUB, CARS and SOP</a:t>
            </a:r>
            <a:endParaRPr lang="en-US" sz="4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4" name="图片 3" descr="表格&#10;&#10;描述已自动生成">
            <a:extLst>
              <a:ext uri="{FF2B5EF4-FFF2-40B4-BE49-F238E27FC236}">
                <a16:creationId xmlns:a16="http://schemas.microsoft.com/office/drawing/2014/main" id="{BC528049-8742-FF45-A45E-9A87E3653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658408"/>
            <a:ext cx="11772900" cy="4724400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D6D263D9-3024-B242-9D3A-E52C29D8A1EC}"/>
              </a:ext>
            </a:extLst>
          </p:cNvPr>
          <p:cNvSpPr/>
          <p:nvPr/>
        </p:nvSpPr>
        <p:spPr>
          <a:xfrm>
            <a:off x="389467" y="2214896"/>
            <a:ext cx="11345333" cy="5283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5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Dubai" panose="020B0503030403030204" pitchFamily="34" charset="-78"/>
                <a:cs typeface="Dubai" panose="020B0503030403030204" pitchFamily="34" charset="-78"/>
              </a:rPr>
              <a:t>Image retrieval results on CUB, CARS and SOP</a:t>
            </a:r>
            <a:endParaRPr lang="en-US" sz="4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4" name="图片 3" descr="表格&#10;&#10;描述已自动生成">
            <a:extLst>
              <a:ext uri="{FF2B5EF4-FFF2-40B4-BE49-F238E27FC236}">
                <a16:creationId xmlns:a16="http://schemas.microsoft.com/office/drawing/2014/main" id="{BC528049-8742-FF45-A45E-9A87E3653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658408"/>
            <a:ext cx="11772900" cy="4724400"/>
          </a:xfrm>
          <a:prstGeom prst="rect">
            <a:avLst/>
          </a:prstGeom>
        </p:spPr>
      </p:pic>
      <p:sp>
        <p:nvSpPr>
          <p:cNvPr id="60" name="矩形 59">
            <a:extLst>
              <a:ext uri="{FF2B5EF4-FFF2-40B4-BE49-F238E27FC236}">
                <a16:creationId xmlns:a16="http://schemas.microsoft.com/office/drawing/2014/main" id="{766D68DD-EA8D-BB46-89BF-81804C7BDA57}"/>
              </a:ext>
            </a:extLst>
          </p:cNvPr>
          <p:cNvSpPr/>
          <p:nvPr/>
        </p:nvSpPr>
        <p:spPr>
          <a:xfrm>
            <a:off x="389466" y="2743200"/>
            <a:ext cx="11345333" cy="24563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33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Dubai" panose="020B0503030403030204" pitchFamily="34" charset="-78"/>
                <a:cs typeface="Dubai" panose="020B0503030403030204" pitchFamily="34" charset="-78"/>
              </a:rPr>
              <a:t>Image retrieval results on rOxford5K and rParis6K</a:t>
            </a:r>
            <a:endParaRPr lang="en-US" sz="4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5" name="图片 4" descr="表格&#10;&#10;描述已自动生成">
            <a:extLst>
              <a:ext uri="{FF2B5EF4-FFF2-40B4-BE49-F238E27FC236}">
                <a16:creationId xmlns:a16="http://schemas.microsoft.com/office/drawing/2014/main" id="{B01EBF26-C8CD-D442-9839-4DE455AD3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1539875"/>
            <a:ext cx="8585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67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Dubai" panose="020B0503030403030204" pitchFamily="34" charset="-78"/>
                <a:cs typeface="Dubai" panose="020B0503030403030204" pitchFamily="34" charset="-78"/>
              </a:rPr>
              <a:t>Transductive few-shot classification on mini-ImageNet, tiered-ImageNet and CIFAR-FS</a:t>
            </a:r>
            <a:endParaRPr lang="en-US" sz="4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4" name="图片 3" descr="图形用户界面, 表格&#10;&#10;描述已自动生成">
            <a:extLst>
              <a:ext uri="{FF2B5EF4-FFF2-40B4-BE49-F238E27FC236}">
                <a16:creationId xmlns:a16="http://schemas.microsoft.com/office/drawing/2014/main" id="{75B6D395-843A-FF46-B0E1-58A6C8EB0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481"/>
          <a:stretch/>
        </p:blipFill>
        <p:spPr>
          <a:xfrm>
            <a:off x="2077728" y="1473200"/>
            <a:ext cx="8036543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7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AAFB3-CA1A-B54E-8340-7AE8524D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Image retrieval and re-ranking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B8F473-1C2C-6241-B48C-7E8117A6A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23" y="2042302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069F6BC-E5DF-2B44-81B3-254965E5C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89" y="2042302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FF208F7-D306-3C47-A6B9-A4CF436AF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40" y="2042302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8E71085-614D-E34D-A645-4F93CE40C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57" y="2042302"/>
            <a:ext cx="900000" cy="900000"/>
          </a:xfrm>
          <a:prstGeom prst="ellipse">
            <a:avLst/>
          </a:prstGeom>
          <a:ln w="76200">
            <a:noFill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4CA6529-5ACF-DC44-9CB7-05431BCD74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74" y="2042302"/>
            <a:ext cx="900000" cy="900000"/>
          </a:xfrm>
          <a:prstGeom prst="ellipse">
            <a:avLst/>
          </a:prstGeom>
          <a:ln w="76200">
            <a:noFill/>
          </a:ln>
        </p:spPr>
      </p:pic>
      <p:pic>
        <p:nvPicPr>
          <p:cNvPr id="9" name="Picture 153">
            <a:extLst>
              <a:ext uri="{FF2B5EF4-FFF2-40B4-BE49-F238E27FC236}">
                <a16:creationId xmlns:a16="http://schemas.microsoft.com/office/drawing/2014/main" id="{5DCF7337-E2A1-7B4F-8A23-249680776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5" y="2042302"/>
            <a:ext cx="900000" cy="900000"/>
          </a:xfrm>
          <a:prstGeom prst="ellipse">
            <a:avLst/>
          </a:prstGeom>
          <a:ln w="76200">
            <a:solidFill>
              <a:schemeClr val="accent6"/>
            </a:solidFill>
          </a:ln>
        </p:spPr>
      </p:pic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CFC9791D-A82F-B949-833E-755F660952F5}"/>
              </a:ext>
            </a:extLst>
          </p:cNvPr>
          <p:cNvCxnSpPr>
            <a:cxnSpLocks/>
          </p:cNvCxnSpPr>
          <p:nvPr/>
        </p:nvCxnSpPr>
        <p:spPr>
          <a:xfrm>
            <a:off x="1769807" y="2486925"/>
            <a:ext cx="1017639" cy="0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CDFEEA8-839C-7941-8639-D0DDFFAD37F6}"/>
              </a:ext>
            </a:extLst>
          </p:cNvPr>
          <p:cNvSpPr txBox="1"/>
          <p:nvPr/>
        </p:nvSpPr>
        <p:spPr>
          <a:xfrm>
            <a:off x="1690329" y="1914835"/>
            <a:ext cx="1176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Dubai" panose="020B0503030403030204" pitchFamily="34" charset="-78"/>
                <a:cs typeface="Dubai" panose="020B0503030403030204" pitchFamily="34" charset="-78"/>
              </a:rPr>
              <a:t>Retrieval</a:t>
            </a:r>
          </a:p>
        </p:txBody>
      </p:sp>
    </p:spTree>
    <p:extLst>
      <p:ext uri="{BB962C8B-B14F-4D97-AF65-F5344CB8AC3E}">
        <p14:creationId xmlns:p14="http://schemas.microsoft.com/office/powerpoint/2010/main" val="409164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Dubai" panose="020B0503030403030204" pitchFamily="34" charset="-78"/>
                <a:cs typeface="Dubai" panose="020B0503030403030204" pitchFamily="34" charset="-78"/>
              </a:rPr>
              <a:t>Transductive few-shot classification on mini-ImageNet, tiered-ImageNet and CIFAR-FS</a:t>
            </a:r>
            <a:endParaRPr lang="en-US" sz="4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4" name="图片 3" descr="图形用户界面, 表格&#10;&#10;描述已自动生成">
            <a:extLst>
              <a:ext uri="{FF2B5EF4-FFF2-40B4-BE49-F238E27FC236}">
                <a16:creationId xmlns:a16="http://schemas.microsoft.com/office/drawing/2014/main" id="{75B6D395-843A-FF46-B0E1-58A6C8EB0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481"/>
          <a:stretch/>
        </p:blipFill>
        <p:spPr>
          <a:xfrm>
            <a:off x="2077728" y="1473200"/>
            <a:ext cx="8036543" cy="53848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3C0037E-A1B3-B144-9DC9-9C552D83930E}"/>
              </a:ext>
            </a:extLst>
          </p:cNvPr>
          <p:cNvSpPr/>
          <p:nvPr/>
        </p:nvSpPr>
        <p:spPr>
          <a:xfrm>
            <a:off x="2077728" y="3123274"/>
            <a:ext cx="8036543" cy="5267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AE8D61F-44E0-E845-8955-FB1765FDAFA9}"/>
              </a:ext>
            </a:extLst>
          </p:cNvPr>
          <p:cNvSpPr/>
          <p:nvPr/>
        </p:nvSpPr>
        <p:spPr>
          <a:xfrm>
            <a:off x="2077728" y="4608252"/>
            <a:ext cx="8036543" cy="5267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3C98D5F-A5A4-2D4C-9692-7D485DE5F67A}"/>
              </a:ext>
            </a:extLst>
          </p:cNvPr>
          <p:cNvSpPr/>
          <p:nvPr/>
        </p:nvSpPr>
        <p:spPr>
          <a:xfrm>
            <a:off x="2077728" y="5936912"/>
            <a:ext cx="8036543" cy="5267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90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Ablation study</a:t>
            </a:r>
            <a:r>
              <a:rPr lang="zh-CN" alt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altLang="zh-CN" sz="4000" dirty="0">
                <a:latin typeface="Dubai" panose="020B0503030403030204" pitchFamily="34" charset="-78"/>
                <a:cs typeface="Dubai" panose="020B0503030403030204" pitchFamily="34" charset="-78"/>
              </a:rPr>
              <a:t>on image retrieval</a:t>
            </a:r>
            <a:endParaRPr lang="en-US" sz="4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0" name="图片 9" descr="表格&#10;&#10;描述已自动生成">
            <a:extLst>
              <a:ext uri="{FF2B5EF4-FFF2-40B4-BE49-F238E27FC236}">
                <a16:creationId xmlns:a16="http://schemas.microsoft.com/office/drawing/2014/main" id="{4ED40672-1C57-3440-B025-183FE17E5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0" y="1690688"/>
            <a:ext cx="10147300" cy="39497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956FF6B-554F-5B4D-A086-F0FFF443EAE7}"/>
              </a:ext>
            </a:extLst>
          </p:cNvPr>
          <p:cNvSpPr/>
          <p:nvPr/>
        </p:nvSpPr>
        <p:spPr>
          <a:xfrm>
            <a:off x="1022351" y="2752858"/>
            <a:ext cx="5784850" cy="11587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86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Ablation study</a:t>
            </a:r>
            <a:r>
              <a:rPr lang="zh-CN" alt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altLang="zh-CN" sz="4000" dirty="0">
                <a:latin typeface="Dubai" panose="020B0503030403030204" pitchFamily="34" charset="-78"/>
                <a:cs typeface="Dubai" panose="020B0503030403030204" pitchFamily="34" charset="-78"/>
              </a:rPr>
              <a:t>on image retrieval</a:t>
            </a:r>
            <a:endParaRPr lang="en-US" sz="4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0" name="图片 9" descr="表格&#10;&#10;描述已自动生成">
            <a:extLst>
              <a:ext uri="{FF2B5EF4-FFF2-40B4-BE49-F238E27FC236}">
                <a16:creationId xmlns:a16="http://schemas.microsoft.com/office/drawing/2014/main" id="{4ED40672-1C57-3440-B025-183FE17E5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0" y="1690688"/>
            <a:ext cx="10147300" cy="39497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956FF6B-554F-5B4D-A086-F0FFF443EAE7}"/>
              </a:ext>
            </a:extLst>
          </p:cNvPr>
          <p:cNvSpPr/>
          <p:nvPr/>
        </p:nvSpPr>
        <p:spPr>
          <a:xfrm>
            <a:off x="1022351" y="2752858"/>
            <a:ext cx="5784850" cy="4644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9ED947-AD2E-6A47-A670-75DC1D0E83BB}"/>
              </a:ext>
            </a:extLst>
          </p:cNvPr>
          <p:cNvSpPr/>
          <p:nvPr/>
        </p:nvSpPr>
        <p:spPr>
          <a:xfrm>
            <a:off x="1022351" y="3874295"/>
            <a:ext cx="5784850" cy="4644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8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Ablation study</a:t>
            </a:r>
            <a:r>
              <a:rPr lang="zh-CN" alt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altLang="zh-CN" sz="4000" dirty="0">
                <a:latin typeface="Dubai" panose="020B0503030403030204" pitchFamily="34" charset="-78"/>
                <a:cs typeface="Dubai" panose="020B0503030403030204" pitchFamily="34" charset="-78"/>
              </a:rPr>
              <a:t>on image retrieval</a:t>
            </a:r>
            <a:endParaRPr lang="en-US" sz="4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0" name="图片 9" descr="表格&#10;&#10;描述已自动生成">
            <a:extLst>
              <a:ext uri="{FF2B5EF4-FFF2-40B4-BE49-F238E27FC236}">
                <a16:creationId xmlns:a16="http://schemas.microsoft.com/office/drawing/2014/main" id="{4ED40672-1C57-3440-B025-183FE17E5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0" y="1690688"/>
            <a:ext cx="10147300" cy="39497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956FF6B-554F-5B4D-A086-F0FFF443EAE7}"/>
              </a:ext>
            </a:extLst>
          </p:cNvPr>
          <p:cNvSpPr/>
          <p:nvPr/>
        </p:nvSpPr>
        <p:spPr>
          <a:xfrm>
            <a:off x="1022351" y="2752858"/>
            <a:ext cx="5784850" cy="4644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9ED947-AD2E-6A47-A670-75DC1D0E83BB}"/>
              </a:ext>
            </a:extLst>
          </p:cNvPr>
          <p:cNvSpPr/>
          <p:nvPr/>
        </p:nvSpPr>
        <p:spPr>
          <a:xfrm>
            <a:off x="1022351" y="4310658"/>
            <a:ext cx="5784850" cy="4644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1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Ablation study</a:t>
            </a:r>
            <a:r>
              <a:rPr lang="zh-CN" alt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altLang="zh-CN" sz="4000" dirty="0">
                <a:latin typeface="Dubai" panose="020B0503030403030204" pitchFamily="34" charset="-78"/>
                <a:cs typeface="Dubai" panose="020B0503030403030204" pitchFamily="34" charset="-78"/>
              </a:rPr>
              <a:t>on image retrieval</a:t>
            </a:r>
            <a:endParaRPr lang="en-US" sz="4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0" name="图片 9" descr="表格&#10;&#10;描述已自动生成">
            <a:extLst>
              <a:ext uri="{FF2B5EF4-FFF2-40B4-BE49-F238E27FC236}">
                <a16:creationId xmlns:a16="http://schemas.microsoft.com/office/drawing/2014/main" id="{4ED40672-1C57-3440-B025-183FE17E5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0" y="1690688"/>
            <a:ext cx="10147300" cy="39497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956FF6B-554F-5B4D-A086-F0FFF443EAE7}"/>
              </a:ext>
            </a:extLst>
          </p:cNvPr>
          <p:cNvSpPr/>
          <p:nvPr/>
        </p:nvSpPr>
        <p:spPr>
          <a:xfrm>
            <a:off x="1022351" y="2752858"/>
            <a:ext cx="5784850" cy="4644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9ED947-AD2E-6A47-A670-75DC1D0E83BB}"/>
              </a:ext>
            </a:extLst>
          </p:cNvPr>
          <p:cNvSpPr/>
          <p:nvPr/>
        </p:nvSpPr>
        <p:spPr>
          <a:xfrm>
            <a:off x="1022351" y="4683189"/>
            <a:ext cx="5784850" cy="4644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50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Ablation study</a:t>
            </a:r>
            <a:r>
              <a:rPr lang="zh-CN" alt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altLang="zh-CN" sz="4000" dirty="0">
                <a:latin typeface="Dubai" panose="020B0503030403030204" pitchFamily="34" charset="-78"/>
                <a:cs typeface="Dubai" panose="020B0503030403030204" pitchFamily="34" charset="-78"/>
              </a:rPr>
              <a:t>on image retrieval</a:t>
            </a:r>
            <a:endParaRPr lang="en-US" sz="4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0" name="图片 9" descr="表格&#10;&#10;描述已自动生成">
            <a:extLst>
              <a:ext uri="{FF2B5EF4-FFF2-40B4-BE49-F238E27FC236}">
                <a16:creationId xmlns:a16="http://schemas.microsoft.com/office/drawing/2014/main" id="{4ED40672-1C57-3440-B025-183FE17E5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0" y="1690688"/>
            <a:ext cx="10147300" cy="39497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956FF6B-554F-5B4D-A086-F0FFF443EAE7}"/>
              </a:ext>
            </a:extLst>
          </p:cNvPr>
          <p:cNvSpPr/>
          <p:nvPr/>
        </p:nvSpPr>
        <p:spPr>
          <a:xfrm>
            <a:off x="1022351" y="2752858"/>
            <a:ext cx="5784850" cy="4644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9ED947-AD2E-6A47-A670-75DC1D0E83BB}"/>
              </a:ext>
            </a:extLst>
          </p:cNvPr>
          <p:cNvSpPr/>
          <p:nvPr/>
        </p:nvSpPr>
        <p:spPr>
          <a:xfrm>
            <a:off x="1022351" y="5072654"/>
            <a:ext cx="5784850" cy="4644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84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5155A-504E-A149-979F-7530C158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Dubai" panose="020B0503030403030204" pitchFamily="34" charset="-78"/>
                <a:cs typeface="Dubai" panose="020B0503030403030204" pitchFamily="34" charset="-78"/>
              </a:rPr>
              <a:t>Conclusion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231DAF-457D-D143-820B-0B9D8EA5D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SSR module learn from the similarity graph</a:t>
            </a:r>
          </a:p>
          <a:p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Validation on two tasks: image retrieval and transductive few-shot classification </a:t>
            </a:r>
          </a:p>
          <a:p>
            <a:endParaRPr 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1893ED9-8E5E-0F4D-9BDD-D679C5A2C9B6}"/>
              </a:ext>
            </a:extLst>
          </p:cNvPr>
          <p:cNvGrpSpPr/>
          <p:nvPr/>
        </p:nvGrpSpPr>
        <p:grpSpPr>
          <a:xfrm>
            <a:off x="2404533" y="2873241"/>
            <a:ext cx="7382935" cy="3438659"/>
            <a:chOff x="1710266" y="2873241"/>
            <a:chExt cx="7382935" cy="3438659"/>
          </a:xfrm>
        </p:grpSpPr>
        <p:pic>
          <p:nvPicPr>
            <p:cNvPr id="5" name="图片 4" descr="QR 代码&#10;&#10;描述已自动生成">
              <a:extLst>
                <a:ext uri="{FF2B5EF4-FFF2-40B4-BE49-F238E27FC236}">
                  <a16:creationId xmlns:a16="http://schemas.microsoft.com/office/drawing/2014/main" id="{DBAEFFA1-A31B-744B-BEB4-96B8E5497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4542" y="2873241"/>
              <a:ext cx="3438659" cy="3438659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11B8FD7-B161-1642-A6A2-201043E90967}"/>
                </a:ext>
              </a:extLst>
            </p:cNvPr>
            <p:cNvSpPr/>
            <p:nvPr/>
          </p:nvSpPr>
          <p:spPr>
            <a:xfrm>
              <a:off x="1710266" y="4001294"/>
              <a:ext cx="3720377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latin typeface="Dubai" panose="020B0503030403030204" pitchFamily="34" charset="-78"/>
                  <a:cs typeface="Dubai" panose="020B0503030403030204" pitchFamily="34" charset="-78"/>
                </a:rPr>
                <a:t>Project page &amp; Code</a:t>
              </a:r>
            </a:p>
            <a:p>
              <a:pPr algn="ctr"/>
              <a:r>
                <a:rPr lang="en-US" altLang="zh-CN" dirty="0">
                  <a:latin typeface="Dubai" panose="020B0503030403030204" pitchFamily="34" charset="-78"/>
                  <a:cs typeface="Dubai" panose="020B0503030403030204" pitchFamily="34" charset="-78"/>
                  <a:hlinkClick r:id="rId3"/>
                </a:rPr>
                <a:t>https://imagine.enpc.fr/~shenx/SSR/</a:t>
              </a:r>
              <a:endParaRPr lang="en-US" dirty="0"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76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AAFB3-CA1A-B54E-8340-7AE8524D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Image retrieval and re-ranking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B8F473-1C2C-6241-B48C-7E8117A6A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23" y="2042302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069F6BC-E5DF-2B44-81B3-254965E5C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89" y="2042302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FF208F7-D306-3C47-A6B9-A4CF436AF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40" y="2042302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8E71085-614D-E34D-A645-4F93CE40C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57" y="2042302"/>
            <a:ext cx="900000" cy="900000"/>
          </a:xfrm>
          <a:prstGeom prst="ellipse">
            <a:avLst/>
          </a:prstGeom>
          <a:ln w="76200">
            <a:noFill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4CA6529-5ACF-DC44-9CB7-05431BCD74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74" y="2042302"/>
            <a:ext cx="900000" cy="900000"/>
          </a:xfrm>
          <a:prstGeom prst="ellipse">
            <a:avLst/>
          </a:prstGeom>
          <a:ln w="76200">
            <a:noFill/>
          </a:ln>
        </p:spPr>
      </p:pic>
      <p:pic>
        <p:nvPicPr>
          <p:cNvPr id="9" name="Picture 153">
            <a:extLst>
              <a:ext uri="{FF2B5EF4-FFF2-40B4-BE49-F238E27FC236}">
                <a16:creationId xmlns:a16="http://schemas.microsoft.com/office/drawing/2014/main" id="{5DCF7337-E2A1-7B4F-8A23-249680776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5" y="2042302"/>
            <a:ext cx="900000" cy="900000"/>
          </a:xfrm>
          <a:prstGeom prst="ellipse">
            <a:avLst/>
          </a:prstGeom>
          <a:ln w="76200">
            <a:solidFill>
              <a:schemeClr val="accent6"/>
            </a:solidFill>
          </a:ln>
        </p:spPr>
      </p:pic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CFC9791D-A82F-B949-833E-755F660952F5}"/>
              </a:ext>
            </a:extLst>
          </p:cNvPr>
          <p:cNvCxnSpPr>
            <a:cxnSpLocks/>
          </p:cNvCxnSpPr>
          <p:nvPr/>
        </p:nvCxnSpPr>
        <p:spPr>
          <a:xfrm>
            <a:off x="1769807" y="2486925"/>
            <a:ext cx="1017639" cy="0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CDFEEA8-839C-7941-8639-D0DDFFAD37F6}"/>
              </a:ext>
            </a:extLst>
          </p:cNvPr>
          <p:cNvSpPr txBox="1"/>
          <p:nvPr/>
        </p:nvSpPr>
        <p:spPr>
          <a:xfrm>
            <a:off x="1690329" y="1914835"/>
            <a:ext cx="1176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Dubai" panose="020B0503030403030204" pitchFamily="34" charset="-78"/>
                <a:cs typeface="Dubai" panose="020B0503030403030204" pitchFamily="34" charset="-78"/>
              </a:rPr>
              <a:t>Retrieval</a:t>
            </a: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4075BD36-3139-5946-AEE3-AE171D72370D}"/>
              </a:ext>
            </a:extLst>
          </p:cNvPr>
          <p:cNvCxnSpPr>
            <a:cxnSpLocks/>
          </p:cNvCxnSpPr>
          <p:nvPr/>
        </p:nvCxnSpPr>
        <p:spPr>
          <a:xfrm>
            <a:off x="6048374" y="3259378"/>
            <a:ext cx="13182" cy="1963832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42C25335-7E8F-2A46-8ED7-BE82DC40B2BC}"/>
              </a:ext>
            </a:extLst>
          </p:cNvPr>
          <p:cNvSpPr txBox="1"/>
          <p:nvPr/>
        </p:nvSpPr>
        <p:spPr>
          <a:xfrm>
            <a:off x="6096000" y="4163788"/>
            <a:ext cx="157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Dubai" panose="020B0503030403030204" pitchFamily="34" charset="-78"/>
                <a:cs typeface="Dubai" panose="020B0503030403030204" pitchFamily="34" charset="-78"/>
              </a:rPr>
              <a:t>Re-ranking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5FC20D8A-0C3A-C042-8494-11131FA6C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23" y="5565398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AC5421E1-A19E-1C4C-9C3F-A86226125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74" y="5565398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C64A5498-B5C0-4348-92E6-64C12C936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40" y="5565398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E2C86B01-28B7-1140-AEE2-C5BBE9FFF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74" y="5560053"/>
            <a:ext cx="900000" cy="900000"/>
          </a:xfrm>
          <a:prstGeom prst="ellipse">
            <a:avLst/>
          </a:prstGeom>
          <a:ln w="76200">
            <a:noFill/>
          </a:ln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088D533C-A848-3244-84E6-2C056A462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89" y="5601614"/>
            <a:ext cx="900000" cy="900000"/>
          </a:xfrm>
          <a:prstGeom prst="ellipse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370882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AAFB3-CA1A-B54E-8340-7AE8524D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Image retrieval and re-ranking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B8F473-1C2C-6241-B48C-7E8117A6A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23" y="2042302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069F6BC-E5DF-2B44-81B3-254965E5C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89" y="2042302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FF208F7-D306-3C47-A6B9-A4CF436AF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40" y="2042302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8E71085-614D-E34D-A645-4F93CE40C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57" y="2042302"/>
            <a:ext cx="900000" cy="900000"/>
          </a:xfrm>
          <a:prstGeom prst="ellipse">
            <a:avLst/>
          </a:prstGeom>
          <a:ln w="76200">
            <a:noFill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4CA6529-5ACF-DC44-9CB7-05431BCD74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74" y="2042302"/>
            <a:ext cx="900000" cy="900000"/>
          </a:xfrm>
          <a:prstGeom prst="ellipse">
            <a:avLst/>
          </a:prstGeom>
          <a:ln w="76200">
            <a:noFill/>
          </a:ln>
        </p:spPr>
      </p:pic>
      <p:pic>
        <p:nvPicPr>
          <p:cNvPr id="9" name="Picture 153">
            <a:extLst>
              <a:ext uri="{FF2B5EF4-FFF2-40B4-BE49-F238E27FC236}">
                <a16:creationId xmlns:a16="http://schemas.microsoft.com/office/drawing/2014/main" id="{5DCF7337-E2A1-7B4F-8A23-249680776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5" y="2042302"/>
            <a:ext cx="900000" cy="900000"/>
          </a:xfrm>
          <a:prstGeom prst="ellipse">
            <a:avLst/>
          </a:prstGeom>
          <a:ln w="76200">
            <a:solidFill>
              <a:schemeClr val="accent6"/>
            </a:solidFill>
          </a:ln>
        </p:spPr>
      </p:pic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CFC9791D-A82F-B949-833E-755F660952F5}"/>
              </a:ext>
            </a:extLst>
          </p:cNvPr>
          <p:cNvCxnSpPr>
            <a:cxnSpLocks/>
          </p:cNvCxnSpPr>
          <p:nvPr/>
        </p:nvCxnSpPr>
        <p:spPr>
          <a:xfrm>
            <a:off x="1769807" y="2486925"/>
            <a:ext cx="1017639" cy="0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CDFEEA8-839C-7941-8639-D0DDFFAD37F6}"/>
              </a:ext>
            </a:extLst>
          </p:cNvPr>
          <p:cNvSpPr txBox="1"/>
          <p:nvPr/>
        </p:nvSpPr>
        <p:spPr>
          <a:xfrm>
            <a:off x="1690329" y="1914835"/>
            <a:ext cx="1176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Dubai" panose="020B0503030403030204" pitchFamily="34" charset="-78"/>
                <a:cs typeface="Dubai" panose="020B0503030403030204" pitchFamily="34" charset="-78"/>
              </a:rPr>
              <a:t>Retrieval</a:t>
            </a: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4075BD36-3139-5946-AEE3-AE171D72370D}"/>
              </a:ext>
            </a:extLst>
          </p:cNvPr>
          <p:cNvCxnSpPr>
            <a:cxnSpLocks/>
          </p:cNvCxnSpPr>
          <p:nvPr/>
        </p:nvCxnSpPr>
        <p:spPr>
          <a:xfrm>
            <a:off x="6048374" y="3259378"/>
            <a:ext cx="13182" cy="1963832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42C25335-7E8F-2A46-8ED7-BE82DC40B2BC}"/>
              </a:ext>
            </a:extLst>
          </p:cNvPr>
          <p:cNvSpPr txBox="1"/>
          <p:nvPr/>
        </p:nvSpPr>
        <p:spPr>
          <a:xfrm>
            <a:off x="6096000" y="4163788"/>
            <a:ext cx="157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Dubai" panose="020B0503030403030204" pitchFamily="34" charset="-78"/>
                <a:cs typeface="Dubai" panose="020B0503030403030204" pitchFamily="34" charset="-78"/>
              </a:rPr>
              <a:t>Re-ranking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5FC20D8A-0C3A-C042-8494-11131FA6C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23" y="5565398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AC5421E1-A19E-1C4C-9C3F-A86226125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74" y="5565398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C64A5498-B5C0-4348-92E6-64C12C936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40" y="5565398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E2C86B01-28B7-1140-AEE2-C5BBE9FFF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74" y="5560053"/>
            <a:ext cx="900000" cy="900000"/>
          </a:xfrm>
          <a:prstGeom prst="ellipse">
            <a:avLst/>
          </a:prstGeom>
          <a:ln w="76200">
            <a:noFill/>
          </a:ln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088D533C-A848-3244-84E6-2C056A462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89" y="5601614"/>
            <a:ext cx="900000" cy="900000"/>
          </a:xfrm>
          <a:prstGeom prst="ellipse">
            <a:avLst/>
          </a:prstGeom>
          <a:ln w="76200">
            <a:noFill/>
          </a:ln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64C8CC5-A3CA-5241-AC82-EA47D4FE6DB6}"/>
              </a:ext>
            </a:extLst>
          </p:cNvPr>
          <p:cNvSpPr txBox="1"/>
          <p:nvPr/>
        </p:nvSpPr>
        <p:spPr>
          <a:xfrm>
            <a:off x="8180342" y="3086571"/>
            <a:ext cx="4217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Dubai" panose="020B0503030403030204" pitchFamily="34" charset="-78"/>
                <a:cs typeface="Dubai" panose="020B0503030403030204" pitchFamily="34" charset="-78"/>
              </a:rPr>
              <a:t>First order neighbors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Dubai" panose="020B0503030403030204" pitchFamily="34" charset="-78"/>
                <a:cs typeface="Dubai" panose="020B0503030403030204" pitchFamily="34" charset="-78"/>
              </a:rPr>
              <a:t>AQE </a:t>
            </a:r>
            <a:r>
              <a:rPr lang="en-US" sz="1600" dirty="0">
                <a:latin typeface="Dubai" panose="020B0503030403030204" pitchFamily="34" charset="-78"/>
                <a:cs typeface="Dubai" panose="020B0503030403030204" pitchFamily="34" charset="-78"/>
              </a:rPr>
              <a:t>[</a:t>
            </a:r>
            <a:r>
              <a:rPr lang="en-US" sz="1600" dirty="0" err="1">
                <a:latin typeface="Dubai" panose="020B0503030403030204" pitchFamily="34" charset="-78"/>
                <a:cs typeface="Dubai" panose="020B0503030403030204" pitchFamily="34" charset="-78"/>
              </a:rPr>
              <a:t>Ondrei</a:t>
            </a:r>
            <a:r>
              <a:rPr lang="en-US" sz="1600" dirty="0">
                <a:latin typeface="Dubai" panose="020B0503030403030204" pitchFamily="34" charset="-78"/>
                <a:cs typeface="Dubai" panose="020B0503030403030204" pitchFamily="34" charset="-78"/>
              </a:rPr>
              <a:t> et al. 2007]</a:t>
            </a:r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Dubai" panose="020B0503030403030204" pitchFamily="34" charset="-78"/>
                <a:cs typeface="Dubai" panose="020B0503030403030204" pitchFamily="34" charset="-78"/>
              </a:rPr>
              <a:t>AQEwD</a:t>
            </a:r>
            <a:r>
              <a:rPr lang="en-US" sz="200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z="1600" dirty="0">
                <a:latin typeface="Dubai" panose="020B0503030403030204" pitchFamily="34" charset="-78"/>
                <a:cs typeface="Dubai" panose="020B0503030403030204" pitchFamily="34" charset="-78"/>
              </a:rPr>
              <a:t>[Gordo et al. 2017]</a:t>
            </a:r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Dubai" panose="020B0503030403030204" pitchFamily="34" charset="-78"/>
                <a:cs typeface="Dubai" panose="020B0503030403030204" pitchFamily="34" charset="-78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15620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AAFB3-CA1A-B54E-8340-7AE8524D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Image retrieval and re-ranking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B8F473-1C2C-6241-B48C-7E8117A6A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23" y="2042302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069F6BC-E5DF-2B44-81B3-254965E5C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89" y="2042302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FF208F7-D306-3C47-A6B9-A4CF436AF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40" y="2042302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8E71085-614D-E34D-A645-4F93CE40C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57" y="2042302"/>
            <a:ext cx="900000" cy="900000"/>
          </a:xfrm>
          <a:prstGeom prst="ellipse">
            <a:avLst/>
          </a:prstGeom>
          <a:ln w="76200">
            <a:noFill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4CA6529-5ACF-DC44-9CB7-05431BCD74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74" y="2042302"/>
            <a:ext cx="900000" cy="900000"/>
          </a:xfrm>
          <a:prstGeom prst="ellipse">
            <a:avLst/>
          </a:prstGeom>
          <a:ln w="76200">
            <a:noFill/>
          </a:ln>
        </p:spPr>
      </p:pic>
      <p:pic>
        <p:nvPicPr>
          <p:cNvPr id="9" name="Picture 153">
            <a:extLst>
              <a:ext uri="{FF2B5EF4-FFF2-40B4-BE49-F238E27FC236}">
                <a16:creationId xmlns:a16="http://schemas.microsoft.com/office/drawing/2014/main" id="{5DCF7337-E2A1-7B4F-8A23-249680776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5" y="2042302"/>
            <a:ext cx="900000" cy="900000"/>
          </a:xfrm>
          <a:prstGeom prst="ellipse">
            <a:avLst/>
          </a:prstGeom>
          <a:ln w="76200">
            <a:solidFill>
              <a:schemeClr val="accent6"/>
            </a:solidFill>
          </a:ln>
        </p:spPr>
      </p:pic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CFC9791D-A82F-B949-833E-755F660952F5}"/>
              </a:ext>
            </a:extLst>
          </p:cNvPr>
          <p:cNvCxnSpPr>
            <a:cxnSpLocks/>
          </p:cNvCxnSpPr>
          <p:nvPr/>
        </p:nvCxnSpPr>
        <p:spPr>
          <a:xfrm>
            <a:off x="1769807" y="2486925"/>
            <a:ext cx="1017639" cy="0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CDFEEA8-839C-7941-8639-D0DDFFAD37F6}"/>
              </a:ext>
            </a:extLst>
          </p:cNvPr>
          <p:cNvSpPr txBox="1"/>
          <p:nvPr/>
        </p:nvSpPr>
        <p:spPr>
          <a:xfrm>
            <a:off x="1690329" y="1914835"/>
            <a:ext cx="1176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Dubai" panose="020B0503030403030204" pitchFamily="34" charset="-78"/>
                <a:cs typeface="Dubai" panose="020B0503030403030204" pitchFamily="34" charset="-78"/>
              </a:rPr>
              <a:t>Retrieval</a:t>
            </a: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4075BD36-3139-5946-AEE3-AE171D72370D}"/>
              </a:ext>
            </a:extLst>
          </p:cNvPr>
          <p:cNvCxnSpPr>
            <a:cxnSpLocks/>
          </p:cNvCxnSpPr>
          <p:nvPr/>
        </p:nvCxnSpPr>
        <p:spPr>
          <a:xfrm>
            <a:off x="6048374" y="3259378"/>
            <a:ext cx="13182" cy="1963832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42C25335-7E8F-2A46-8ED7-BE82DC40B2BC}"/>
              </a:ext>
            </a:extLst>
          </p:cNvPr>
          <p:cNvSpPr txBox="1"/>
          <p:nvPr/>
        </p:nvSpPr>
        <p:spPr>
          <a:xfrm>
            <a:off x="6096000" y="4163788"/>
            <a:ext cx="157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Dubai" panose="020B0503030403030204" pitchFamily="34" charset="-78"/>
                <a:cs typeface="Dubai" panose="020B0503030403030204" pitchFamily="34" charset="-78"/>
              </a:rPr>
              <a:t>Re-ranking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5FC20D8A-0C3A-C042-8494-11131FA6C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23" y="5565398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AC5421E1-A19E-1C4C-9C3F-A86226125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74" y="5565398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C64A5498-B5C0-4348-92E6-64C12C936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40" y="5565398"/>
            <a:ext cx="900000" cy="9000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E2C86B01-28B7-1140-AEE2-C5BBE9FFF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74" y="5560053"/>
            <a:ext cx="900000" cy="900000"/>
          </a:xfrm>
          <a:prstGeom prst="ellipse">
            <a:avLst/>
          </a:prstGeom>
          <a:ln w="76200">
            <a:noFill/>
          </a:ln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088D533C-A848-3244-84E6-2C056A462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89" y="5601614"/>
            <a:ext cx="900000" cy="900000"/>
          </a:xfrm>
          <a:prstGeom prst="ellipse">
            <a:avLst/>
          </a:prstGeom>
          <a:ln w="76200">
            <a:noFill/>
          </a:ln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64C8CC5-A3CA-5241-AC82-EA47D4FE6DB6}"/>
              </a:ext>
            </a:extLst>
          </p:cNvPr>
          <p:cNvSpPr txBox="1"/>
          <p:nvPr/>
        </p:nvSpPr>
        <p:spPr>
          <a:xfrm>
            <a:off x="8180342" y="3086571"/>
            <a:ext cx="42172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Dubai" panose="020B0503030403030204" pitchFamily="34" charset="-78"/>
                <a:cs typeface="Dubai" panose="020B0503030403030204" pitchFamily="34" charset="-78"/>
              </a:rPr>
              <a:t>First order neighbors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Dubai" panose="020B0503030403030204" pitchFamily="34" charset="-78"/>
                <a:cs typeface="Dubai" panose="020B0503030403030204" pitchFamily="34" charset="-78"/>
              </a:rPr>
              <a:t>AQE </a:t>
            </a:r>
            <a:r>
              <a:rPr lang="en-US" sz="1600" dirty="0">
                <a:latin typeface="Dubai" panose="020B0503030403030204" pitchFamily="34" charset="-78"/>
                <a:cs typeface="Dubai" panose="020B0503030403030204" pitchFamily="34" charset="-78"/>
              </a:rPr>
              <a:t>[</a:t>
            </a:r>
            <a:r>
              <a:rPr lang="en-US" sz="1600" dirty="0" err="1">
                <a:latin typeface="Dubai" panose="020B0503030403030204" pitchFamily="34" charset="-78"/>
                <a:cs typeface="Dubai" panose="020B0503030403030204" pitchFamily="34" charset="-78"/>
              </a:rPr>
              <a:t>Ondrei</a:t>
            </a:r>
            <a:r>
              <a:rPr lang="en-US" sz="1600" dirty="0">
                <a:latin typeface="Dubai" panose="020B0503030403030204" pitchFamily="34" charset="-78"/>
                <a:cs typeface="Dubai" panose="020B0503030403030204" pitchFamily="34" charset="-78"/>
              </a:rPr>
              <a:t> et al. 2007]</a:t>
            </a:r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Dubai" panose="020B0503030403030204" pitchFamily="34" charset="-78"/>
                <a:cs typeface="Dubai" panose="020B0503030403030204" pitchFamily="34" charset="-78"/>
              </a:rPr>
              <a:t>AQEwD</a:t>
            </a:r>
            <a:r>
              <a:rPr lang="en-US" sz="200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z="1600" dirty="0">
                <a:latin typeface="Dubai" panose="020B0503030403030204" pitchFamily="34" charset="-78"/>
                <a:cs typeface="Dubai" panose="020B0503030403030204" pitchFamily="34" charset="-78"/>
              </a:rPr>
              <a:t>[Gordo et al. 2017]</a:t>
            </a:r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Dubai" panose="020B0503030403030204" pitchFamily="34" charset="-78"/>
                <a:cs typeface="Dubai" panose="020B0503030403030204" pitchFamily="34" charset="-78"/>
              </a:rPr>
              <a:t>… </a:t>
            </a:r>
          </a:p>
          <a:p>
            <a:r>
              <a:rPr lang="en-US" sz="2000" b="1" dirty="0">
                <a:latin typeface="Dubai" panose="020B0503030403030204" pitchFamily="34" charset="-78"/>
                <a:cs typeface="Dubai" panose="020B0503030403030204" pitchFamily="34" charset="-78"/>
              </a:rPr>
              <a:t>High order neighbors: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Dubai" panose="020B0503030403030204" pitchFamily="34" charset="-78"/>
                <a:cs typeface="Dubai" panose="020B0503030403030204" pitchFamily="34" charset="-78"/>
              </a:rPr>
              <a:t>k-reciprocal </a:t>
            </a:r>
            <a:r>
              <a:rPr lang="en-US" sz="1600" dirty="0">
                <a:latin typeface="Dubai" panose="020B0503030403030204" pitchFamily="34" charset="-78"/>
                <a:cs typeface="Dubai" panose="020B0503030403030204" pitchFamily="34" charset="-78"/>
              </a:rPr>
              <a:t>[Zhong et al. 2017]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Dubai" panose="020B0503030403030204" pitchFamily="34" charset="-78"/>
                <a:cs typeface="Dubai" panose="020B0503030403030204" pitchFamily="34" charset="-78"/>
              </a:rPr>
              <a:t>Region diffusion </a:t>
            </a:r>
            <a:r>
              <a:rPr lang="en-US" sz="1600" dirty="0">
                <a:latin typeface="Dubai" panose="020B0503030403030204" pitchFamily="34" charset="-78"/>
                <a:cs typeface="Dubai" panose="020B0503030403030204" pitchFamily="34" charset="-78"/>
              </a:rPr>
              <a:t>[</a:t>
            </a:r>
            <a:r>
              <a:rPr lang="en-US" sz="1600" dirty="0" err="1">
                <a:latin typeface="Dubai" panose="020B0503030403030204" pitchFamily="34" charset="-78"/>
                <a:cs typeface="Dubai" panose="020B0503030403030204" pitchFamily="34" charset="-78"/>
              </a:rPr>
              <a:t>Iscen</a:t>
            </a:r>
            <a:r>
              <a:rPr lang="en-US" sz="1600" dirty="0">
                <a:latin typeface="Dubai" panose="020B0503030403030204" pitchFamily="34" charset="-78"/>
                <a:cs typeface="Dubai" panose="020B0503030403030204" pitchFamily="34" charset="-78"/>
              </a:rPr>
              <a:t> et al. 2017]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Dubai" panose="020B0503030403030204" pitchFamily="34" charset="-78"/>
                <a:cs typeface="Dubai" panose="020B0503030403030204" pitchFamily="34" charset="-7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3262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AAFB3-CA1A-B54E-8340-7AE8524D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Contributions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5F9FEA5-E95C-4D46-A0DB-068F1E68CAF2}"/>
              </a:ext>
            </a:extLst>
          </p:cNvPr>
          <p:cNvSpPr txBox="1"/>
          <p:nvPr/>
        </p:nvSpPr>
        <p:spPr>
          <a:xfrm>
            <a:off x="965200" y="1930400"/>
            <a:ext cx="1038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A deep learning approach to update similarity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A unified solution to both image retrieval and transductive few-shot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r>
              <a:rPr lang="en-US" altLang="zh-CN" sz="2400" dirty="0">
                <a:latin typeface="Dubai" panose="020B0503030403030204" pitchFamily="34" charset="-78"/>
                <a:cs typeface="Dubai" panose="020B0503030403030204" pitchFamily="34" charset="-78"/>
              </a:rPr>
              <a:t>Our method can be seen as revisiting and complementing classical approaches to re-ranking with deep learning techniques. </a:t>
            </a:r>
          </a:p>
        </p:txBody>
      </p:sp>
    </p:spTree>
    <p:extLst>
      <p:ext uri="{BB962C8B-B14F-4D97-AF65-F5344CB8AC3E}">
        <p14:creationId xmlns:p14="http://schemas.microsoft.com/office/powerpoint/2010/main" val="131319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Main idea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EDCBAD0-7EC1-4943-A353-BBA7356228D7}"/>
              </a:ext>
            </a:extLst>
          </p:cNvPr>
          <p:cNvGrpSpPr>
            <a:grpSpLocks noChangeAspect="1"/>
          </p:cNvGrpSpPr>
          <p:nvPr/>
        </p:nvGrpSpPr>
        <p:grpSpPr>
          <a:xfrm>
            <a:off x="748602" y="1984322"/>
            <a:ext cx="10080000" cy="4559083"/>
            <a:chOff x="-1821027" y="152371"/>
            <a:chExt cx="13614542" cy="6157722"/>
          </a:xfrm>
        </p:grpSpPr>
        <p:pic>
          <p:nvPicPr>
            <p:cNvPr id="9" name="Picture 304">
              <a:extLst>
                <a:ext uri="{FF2B5EF4-FFF2-40B4-BE49-F238E27FC236}">
                  <a16:creationId xmlns:a16="http://schemas.microsoft.com/office/drawing/2014/main" id="{8258C837-6B83-DD4F-8959-8F7979068BE7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505749" y="3453347"/>
              <a:ext cx="360000" cy="72000"/>
            </a:xfrm>
            <a:prstGeom prst="rect">
              <a:avLst/>
            </a:prstGeom>
          </p:spPr>
        </p:pic>
        <p:cxnSp>
          <p:nvCxnSpPr>
            <p:cNvPr id="10" name="Straight Arrow Connector 305">
              <a:extLst>
                <a:ext uri="{FF2B5EF4-FFF2-40B4-BE49-F238E27FC236}">
                  <a16:creationId xmlns:a16="http://schemas.microsoft.com/office/drawing/2014/main" id="{71E6E6DB-C96A-5742-9391-2AB6061F4F17}"/>
                </a:ext>
              </a:extLst>
            </p:cNvPr>
            <p:cNvCxnSpPr/>
            <p:nvPr/>
          </p:nvCxnSpPr>
          <p:spPr>
            <a:xfrm>
              <a:off x="2589363" y="3455408"/>
              <a:ext cx="720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306">
              <a:extLst>
                <a:ext uri="{FF2B5EF4-FFF2-40B4-BE49-F238E27FC236}">
                  <a16:creationId xmlns:a16="http://schemas.microsoft.com/office/drawing/2014/main" id="{75BF5AAC-B4C7-944D-BF7B-C32A049DBC59}"/>
                </a:ext>
              </a:extLst>
            </p:cNvPr>
            <p:cNvCxnSpPr/>
            <p:nvPr/>
          </p:nvCxnSpPr>
          <p:spPr>
            <a:xfrm>
              <a:off x="8094035" y="3455408"/>
              <a:ext cx="720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54">
              <a:extLst>
                <a:ext uri="{FF2B5EF4-FFF2-40B4-BE49-F238E27FC236}">
                  <a16:creationId xmlns:a16="http://schemas.microsoft.com/office/drawing/2014/main" id="{425EC163-5B7C-874F-98BA-07585427164D}"/>
                </a:ext>
              </a:extLst>
            </p:cNvPr>
            <p:cNvCxnSpPr>
              <a:cxnSpLocks/>
              <a:stCxn id="18" idx="2"/>
              <a:endCxn id="23" idx="6"/>
            </p:cNvCxnSpPr>
            <p:nvPr/>
          </p:nvCxnSpPr>
          <p:spPr>
            <a:xfrm flipH="1">
              <a:off x="-921027" y="1458846"/>
              <a:ext cx="950464" cy="0"/>
            </a:xfrm>
            <a:prstGeom prst="line">
              <a:avLst/>
            </a:prstGeom>
            <a:ln w="1016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7">
              <a:extLst>
                <a:ext uri="{FF2B5EF4-FFF2-40B4-BE49-F238E27FC236}">
                  <a16:creationId xmlns:a16="http://schemas.microsoft.com/office/drawing/2014/main" id="{3C6F68F2-651C-8D47-A555-270D62482F76}"/>
                </a:ext>
              </a:extLst>
            </p:cNvPr>
            <p:cNvCxnSpPr>
              <a:cxnSpLocks/>
              <a:stCxn id="22" idx="2"/>
              <a:endCxn id="23" idx="6"/>
            </p:cNvCxnSpPr>
            <p:nvPr/>
          </p:nvCxnSpPr>
          <p:spPr>
            <a:xfrm flipH="1" flipV="1">
              <a:off x="-921027" y="1458846"/>
              <a:ext cx="937764" cy="312517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1">
              <a:extLst>
                <a:ext uri="{FF2B5EF4-FFF2-40B4-BE49-F238E27FC236}">
                  <a16:creationId xmlns:a16="http://schemas.microsoft.com/office/drawing/2014/main" id="{5ABAE4A5-2DE4-2744-BD85-3E60C11D3297}"/>
                </a:ext>
              </a:extLst>
            </p:cNvPr>
            <p:cNvCxnSpPr>
              <a:cxnSpLocks/>
              <a:stCxn id="19" idx="2"/>
              <a:endCxn id="23" idx="6"/>
            </p:cNvCxnSpPr>
            <p:nvPr/>
          </p:nvCxnSpPr>
          <p:spPr>
            <a:xfrm flipH="1" flipV="1">
              <a:off x="-921027" y="1458846"/>
              <a:ext cx="950464" cy="4166894"/>
            </a:xfrm>
            <a:prstGeom prst="line">
              <a:avLst/>
            </a:prstGeom>
            <a:ln w="635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65">
              <a:extLst>
                <a:ext uri="{FF2B5EF4-FFF2-40B4-BE49-F238E27FC236}">
                  <a16:creationId xmlns:a16="http://schemas.microsoft.com/office/drawing/2014/main" id="{5C4C7DE1-A747-F844-80EF-1C7C47871291}"/>
                </a:ext>
              </a:extLst>
            </p:cNvPr>
            <p:cNvCxnSpPr>
              <a:cxnSpLocks/>
              <a:stCxn id="21" idx="2"/>
              <a:endCxn id="23" idx="6"/>
            </p:cNvCxnSpPr>
            <p:nvPr/>
          </p:nvCxnSpPr>
          <p:spPr>
            <a:xfrm flipH="1" flipV="1">
              <a:off x="-921027" y="1458846"/>
              <a:ext cx="937764" cy="2083447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69">
              <a:extLst>
                <a:ext uri="{FF2B5EF4-FFF2-40B4-BE49-F238E27FC236}">
                  <a16:creationId xmlns:a16="http://schemas.microsoft.com/office/drawing/2014/main" id="{002DBDD8-6470-BC4D-B8FC-3A898BA7F547}"/>
                </a:ext>
              </a:extLst>
            </p:cNvPr>
            <p:cNvCxnSpPr>
              <a:cxnSpLocks/>
              <a:stCxn id="20" idx="2"/>
              <a:endCxn id="23" idx="6"/>
            </p:cNvCxnSpPr>
            <p:nvPr/>
          </p:nvCxnSpPr>
          <p:spPr>
            <a:xfrm flipH="1" flipV="1">
              <a:off x="-921027" y="1458846"/>
              <a:ext cx="937764" cy="1041724"/>
            </a:xfrm>
            <a:prstGeom prst="line">
              <a:avLst/>
            </a:prstGeom>
            <a:ln w="88900">
              <a:solidFill>
                <a:schemeClr val="tx2">
                  <a:lumMod val="60000"/>
                  <a:lumOff val="4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82">
              <a:extLst>
                <a:ext uri="{FF2B5EF4-FFF2-40B4-BE49-F238E27FC236}">
                  <a16:creationId xmlns:a16="http://schemas.microsoft.com/office/drawing/2014/main" id="{363185E8-F1C4-CD4D-80CA-BF99E06E3305}"/>
                </a:ext>
              </a:extLst>
            </p:cNvPr>
            <p:cNvCxnSpPr>
              <a:cxnSpLocks/>
              <a:stCxn id="22" idx="6"/>
              <a:endCxn id="21" idx="6"/>
            </p:cNvCxnSpPr>
            <p:nvPr/>
          </p:nvCxnSpPr>
          <p:spPr>
            <a:xfrm flipV="1">
              <a:off x="916737" y="3542293"/>
              <a:ext cx="12700" cy="1041723"/>
            </a:xfrm>
            <a:prstGeom prst="curvedConnector3">
              <a:avLst>
                <a:gd name="adj1" fmla="val 1800000"/>
              </a:avLst>
            </a:prstGeom>
            <a:ln w="88900">
              <a:solidFill>
                <a:schemeClr val="tx2">
                  <a:lumMod val="60000"/>
                  <a:lumOff val="4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62A10411-2B71-684B-880B-A9E89ADB6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7" y="1008846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C1B673F6-CFBD-3F4B-BD0A-F2EEC5F3A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7" y="5175740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990FA82C-0953-A544-8E1F-377BAF80D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7" y="2050570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44893CB1-2E9F-D34F-8DA9-1BE75E5CE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7" y="3092293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C9154977-B6A4-9E48-8603-C39E41D92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7" y="4134016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3" name="Picture 153">
              <a:extLst>
                <a:ext uri="{FF2B5EF4-FFF2-40B4-BE49-F238E27FC236}">
                  <a16:creationId xmlns:a16="http://schemas.microsoft.com/office/drawing/2014/main" id="{8D4086CE-1CE2-D64A-9F44-DDBADEA82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1027" y="1008846"/>
              <a:ext cx="900000" cy="900000"/>
            </a:xfrm>
            <a:prstGeom prst="ellipse">
              <a:avLst/>
            </a:prstGeom>
            <a:ln w="76200">
              <a:solidFill>
                <a:schemeClr val="accent6"/>
              </a:solidFill>
            </a:ln>
          </p:spPr>
        </p:pic>
        <p:cxnSp>
          <p:nvCxnSpPr>
            <p:cNvPr id="24" name="Curved Connector 118">
              <a:extLst>
                <a:ext uri="{FF2B5EF4-FFF2-40B4-BE49-F238E27FC236}">
                  <a16:creationId xmlns:a16="http://schemas.microsoft.com/office/drawing/2014/main" id="{9F7310A7-D5AD-2C43-BD9B-78F6887C8200}"/>
                </a:ext>
              </a:extLst>
            </p:cNvPr>
            <p:cNvCxnSpPr>
              <a:cxnSpLocks/>
              <a:stCxn id="18" idx="6"/>
              <a:endCxn id="22" idx="6"/>
            </p:cNvCxnSpPr>
            <p:nvPr/>
          </p:nvCxnSpPr>
          <p:spPr>
            <a:xfrm flipH="1">
              <a:off x="916737" y="1458846"/>
              <a:ext cx="12700" cy="3125170"/>
            </a:xfrm>
            <a:prstGeom prst="curvedConnector3">
              <a:avLst>
                <a:gd name="adj1" fmla="val -7987504"/>
              </a:avLst>
            </a:prstGeom>
            <a:ln w="38100"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121">
              <a:extLst>
                <a:ext uri="{FF2B5EF4-FFF2-40B4-BE49-F238E27FC236}">
                  <a16:creationId xmlns:a16="http://schemas.microsoft.com/office/drawing/2014/main" id="{CF377171-2378-D04B-A9DB-A764C9F169D7}"/>
                </a:ext>
              </a:extLst>
            </p:cNvPr>
            <p:cNvCxnSpPr>
              <a:cxnSpLocks/>
              <a:stCxn id="22" idx="6"/>
              <a:endCxn id="19" idx="6"/>
            </p:cNvCxnSpPr>
            <p:nvPr/>
          </p:nvCxnSpPr>
          <p:spPr>
            <a:xfrm>
              <a:off x="916737" y="4584016"/>
              <a:ext cx="12700" cy="1041724"/>
            </a:xfrm>
            <a:prstGeom prst="curvedConnector3">
              <a:avLst>
                <a:gd name="adj1" fmla="val 1900000"/>
              </a:avLst>
            </a:prstGeom>
            <a:ln w="38100"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134">
              <a:extLst>
                <a:ext uri="{FF2B5EF4-FFF2-40B4-BE49-F238E27FC236}">
                  <a16:creationId xmlns:a16="http://schemas.microsoft.com/office/drawing/2014/main" id="{5A675B55-99B2-024F-932E-4D1828F1FD72}"/>
                </a:ext>
              </a:extLst>
            </p:cNvPr>
            <p:cNvCxnSpPr>
              <a:cxnSpLocks/>
              <a:stCxn id="19" idx="6"/>
              <a:endCxn id="21" idx="6"/>
            </p:cNvCxnSpPr>
            <p:nvPr/>
          </p:nvCxnSpPr>
          <p:spPr>
            <a:xfrm flipH="1" flipV="1">
              <a:off x="916737" y="3542293"/>
              <a:ext cx="12700" cy="2083447"/>
            </a:xfrm>
            <a:prstGeom prst="curvedConnector3">
              <a:avLst>
                <a:gd name="adj1" fmla="val -4387504"/>
              </a:avLst>
            </a:prstGeom>
            <a:ln w="38100"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174">
              <a:extLst>
                <a:ext uri="{FF2B5EF4-FFF2-40B4-BE49-F238E27FC236}">
                  <a16:creationId xmlns:a16="http://schemas.microsoft.com/office/drawing/2014/main" id="{26FD961C-B6B3-164B-AD89-85C16CCB0B75}"/>
                </a:ext>
              </a:extLst>
            </p:cNvPr>
            <p:cNvCxnSpPr>
              <a:cxnSpLocks/>
              <a:stCxn id="18" idx="6"/>
              <a:endCxn id="20" idx="6"/>
            </p:cNvCxnSpPr>
            <p:nvPr/>
          </p:nvCxnSpPr>
          <p:spPr>
            <a:xfrm flipH="1">
              <a:off x="916737" y="1458846"/>
              <a:ext cx="12700" cy="1041724"/>
            </a:xfrm>
            <a:prstGeom prst="curvedConnector3">
              <a:avLst>
                <a:gd name="adj1" fmla="val -1800000"/>
              </a:avLst>
            </a:prstGeom>
            <a:ln w="88900">
              <a:solidFill>
                <a:schemeClr val="tx2">
                  <a:lumMod val="60000"/>
                  <a:lumOff val="4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175">
              <a:extLst>
                <a:ext uri="{FF2B5EF4-FFF2-40B4-BE49-F238E27FC236}">
                  <a16:creationId xmlns:a16="http://schemas.microsoft.com/office/drawing/2014/main" id="{A166ADD6-3FA2-C045-9A2C-1B9B68BCEA80}"/>
                </a:ext>
              </a:extLst>
            </p:cNvPr>
            <p:cNvCxnSpPr>
              <a:cxnSpLocks/>
              <a:stCxn id="21" idx="6"/>
              <a:endCxn id="20" idx="6"/>
            </p:cNvCxnSpPr>
            <p:nvPr/>
          </p:nvCxnSpPr>
          <p:spPr>
            <a:xfrm flipV="1">
              <a:off x="916737" y="2500570"/>
              <a:ext cx="12700" cy="1041723"/>
            </a:xfrm>
            <a:prstGeom prst="curvedConnector3">
              <a:avLst>
                <a:gd name="adj1" fmla="val 1800000"/>
              </a:avLst>
            </a:prstGeom>
            <a:ln w="381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76">
              <a:extLst>
                <a:ext uri="{FF2B5EF4-FFF2-40B4-BE49-F238E27FC236}">
                  <a16:creationId xmlns:a16="http://schemas.microsoft.com/office/drawing/2014/main" id="{82E42E98-2DD5-B947-9A6C-9CA90E49061C}"/>
                </a:ext>
              </a:extLst>
            </p:cNvPr>
            <p:cNvCxnSpPr>
              <a:cxnSpLocks/>
              <a:stCxn id="18" idx="6"/>
              <a:endCxn id="21" idx="6"/>
            </p:cNvCxnSpPr>
            <p:nvPr/>
          </p:nvCxnSpPr>
          <p:spPr>
            <a:xfrm flipH="1">
              <a:off x="916737" y="1458846"/>
              <a:ext cx="12700" cy="2083447"/>
            </a:xfrm>
            <a:prstGeom prst="curvedConnector3">
              <a:avLst>
                <a:gd name="adj1" fmla="val -4275000"/>
              </a:avLst>
            </a:prstGeom>
            <a:ln w="38100"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179">
              <a:extLst>
                <a:ext uri="{FF2B5EF4-FFF2-40B4-BE49-F238E27FC236}">
                  <a16:creationId xmlns:a16="http://schemas.microsoft.com/office/drawing/2014/main" id="{7F5834BC-C445-B14E-9991-C0E93BBF04C4}"/>
                </a:ext>
              </a:extLst>
            </p:cNvPr>
            <p:cNvCxnSpPr>
              <a:cxnSpLocks/>
              <a:stCxn id="18" idx="6"/>
              <a:endCxn id="19" idx="6"/>
            </p:cNvCxnSpPr>
            <p:nvPr/>
          </p:nvCxnSpPr>
          <p:spPr>
            <a:xfrm>
              <a:off x="929437" y="1458846"/>
              <a:ext cx="12700" cy="4166894"/>
            </a:xfrm>
            <a:prstGeom prst="curvedConnector3">
              <a:avLst>
                <a:gd name="adj1" fmla="val 11137496"/>
              </a:avLst>
            </a:prstGeom>
            <a:ln w="76200">
              <a:solidFill>
                <a:schemeClr val="tx2">
                  <a:lumMod val="60000"/>
                  <a:lumOff val="4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183">
              <a:extLst>
                <a:ext uri="{FF2B5EF4-FFF2-40B4-BE49-F238E27FC236}">
                  <a16:creationId xmlns:a16="http://schemas.microsoft.com/office/drawing/2014/main" id="{B2FF8A5E-9C05-D844-9E7B-8C8860E17348}"/>
                </a:ext>
              </a:extLst>
            </p:cNvPr>
            <p:cNvCxnSpPr>
              <a:cxnSpLocks/>
              <a:stCxn id="22" idx="6"/>
              <a:endCxn id="20" idx="6"/>
            </p:cNvCxnSpPr>
            <p:nvPr/>
          </p:nvCxnSpPr>
          <p:spPr>
            <a:xfrm flipV="1">
              <a:off x="916737" y="2500570"/>
              <a:ext cx="12700" cy="2083446"/>
            </a:xfrm>
            <a:prstGeom prst="curvedConnector3">
              <a:avLst>
                <a:gd name="adj1" fmla="val 4275000"/>
              </a:avLst>
            </a:prstGeom>
            <a:ln w="50800">
              <a:solidFill>
                <a:schemeClr val="tx2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195">
              <a:extLst>
                <a:ext uri="{FF2B5EF4-FFF2-40B4-BE49-F238E27FC236}">
                  <a16:creationId xmlns:a16="http://schemas.microsoft.com/office/drawing/2014/main" id="{80DA8287-6DB4-4B49-AE11-B2A3EA79DDBB}"/>
                </a:ext>
              </a:extLst>
            </p:cNvPr>
            <p:cNvCxnSpPr>
              <a:cxnSpLocks/>
              <a:stCxn id="19" idx="6"/>
              <a:endCxn id="20" idx="6"/>
            </p:cNvCxnSpPr>
            <p:nvPr/>
          </p:nvCxnSpPr>
          <p:spPr>
            <a:xfrm flipH="1" flipV="1">
              <a:off x="916737" y="2500570"/>
              <a:ext cx="12700" cy="3125170"/>
            </a:xfrm>
            <a:prstGeom prst="curvedConnector3">
              <a:avLst>
                <a:gd name="adj1" fmla="val -7537504"/>
              </a:avLst>
            </a:prstGeom>
            <a:ln w="1016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34">
              <a:extLst>
                <a:ext uri="{FF2B5EF4-FFF2-40B4-BE49-F238E27FC236}">
                  <a16:creationId xmlns:a16="http://schemas.microsoft.com/office/drawing/2014/main" id="{5D23A5AC-D0FE-AC4C-8CBE-6ED77ABC5032}"/>
                </a:ext>
              </a:extLst>
            </p:cNvPr>
            <p:cNvCxnSpPr>
              <a:cxnSpLocks/>
              <a:stCxn id="39" idx="2"/>
              <a:endCxn id="44" idx="6"/>
            </p:cNvCxnSpPr>
            <p:nvPr/>
          </p:nvCxnSpPr>
          <p:spPr>
            <a:xfrm flipH="1">
              <a:off x="9968115" y="1458846"/>
              <a:ext cx="900000" cy="0"/>
            </a:xfrm>
            <a:prstGeom prst="line">
              <a:avLst/>
            </a:prstGeom>
            <a:ln w="1143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35">
              <a:extLst>
                <a:ext uri="{FF2B5EF4-FFF2-40B4-BE49-F238E27FC236}">
                  <a16:creationId xmlns:a16="http://schemas.microsoft.com/office/drawing/2014/main" id="{1B90F226-4CDA-6B48-98FF-CDCE3FA04D68}"/>
                </a:ext>
              </a:extLst>
            </p:cNvPr>
            <p:cNvCxnSpPr>
              <a:cxnSpLocks/>
              <a:stCxn id="43" idx="2"/>
              <a:endCxn id="44" idx="6"/>
            </p:cNvCxnSpPr>
            <p:nvPr/>
          </p:nvCxnSpPr>
          <p:spPr>
            <a:xfrm flipH="1" flipV="1">
              <a:off x="9968115" y="1458846"/>
              <a:ext cx="912700" cy="3125171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36">
              <a:extLst>
                <a:ext uri="{FF2B5EF4-FFF2-40B4-BE49-F238E27FC236}">
                  <a16:creationId xmlns:a16="http://schemas.microsoft.com/office/drawing/2014/main" id="{9AA09458-970C-3F4B-AA14-07304DA4767B}"/>
                </a:ext>
              </a:extLst>
            </p:cNvPr>
            <p:cNvCxnSpPr>
              <a:cxnSpLocks/>
              <a:stCxn id="40" idx="2"/>
              <a:endCxn id="44" idx="6"/>
            </p:cNvCxnSpPr>
            <p:nvPr/>
          </p:nvCxnSpPr>
          <p:spPr>
            <a:xfrm flipH="1" flipV="1">
              <a:off x="9968115" y="1458846"/>
              <a:ext cx="912700" cy="4166894"/>
            </a:xfrm>
            <a:prstGeom prst="line">
              <a:avLst/>
            </a:prstGeom>
            <a:ln w="1016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37">
              <a:extLst>
                <a:ext uri="{FF2B5EF4-FFF2-40B4-BE49-F238E27FC236}">
                  <a16:creationId xmlns:a16="http://schemas.microsoft.com/office/drawing/2014/main" id="{F9BCF1F0-30E2-B845-A416-80AC95E05646}"/>
                </a:ext>
              </a:extLst>
            </p:cNvPr>
            <p:cNvCxnSpPr>
              <a:cxnSpLocks/>
              <a:stCxn id="42" idx="2"/>
              <a:endCxn id="44" idx="6"/>
            </p:cNvCxnSpPr>
            <p:nvPr/>
          </p:nvCxnSpPr>
          <p:spPr>
            <a:xfrm flipH="1" flipV="1">
              <a:off x="9968115" y="1458846"/>
              <a:ext cx="912700" cy="208344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38">
              <a:extLst>
                <a:ext uri="{FF2B5EF4-FFF2-40B4-BE49-F238E27FC236}">
                  <a16:creationId xmlns:a16="http://schemas.microsoft.com/office/drawing/2014/main" id="{92FB004E-B70C-C444-B746-CEC2F6B6E32A}"/>
                </a:ext>
              </a:extLst>
            </p:cNvPr>
            <p:cNvCxnSpPr>
              <a:cxnSpLocks/>
              <a:stCxn id="41" idx="2"/>
              <a:endCxn id="44" idx="6"/>
            </p:cNvCxnSpPr>
            <p:nvPr/>
          </p:nvCxnSpPr>
          <p:spPr>
            <a:xfrm flipH="1" flipV="1">
              <a:off x="9968115" y="1458846"/>
              <a:ext cx="912700" cy="1041724"/>
            </a:xfrm>
            <a:prstGeom prst="line">
              <a:avLst/>
            </a:prstGeom>
            <a:ln w="1143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239">
              <a:extLst>
                <a:ext uri="{FF2B5EF4-FFF2-40B4-BE49-F238E27FC236}">
                  <a16:creationId xmlns:a16="http://schemas.microsoft.com/office/drawing/2014/main" id="{1C93F797-A43E-474E-923A-82E86B3B1161}"/>
                </a:ext>
              </a:extLst>
            </p:cNvPr>
            <p:cNvCxnSpPr>
              <a:cxnSpLocks/>
              <a:stCxn id="43" idx="6"/>
              <a:endCxn id="42" idx="6"/>
            </p:cNvCxnSpPr>
            <p:nvPr/>
          </p:nvCxnSpPr>
          <p:spPr>
            <a:xfrm flipV="1">
              <a:off x="11780815" y="3542294"/>
              <a:ext cx="12700" cy="1041723"/>
            </a:xfrm>
            <a:prstGeom prst="curvedConnector3">
              <a:avLst>
                <a:gd name="adj1" fmla="val 1800000"/>
              </a:avLst>
            </a:prstGeom>
            <a:ln w="1016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240">
              <a:extLst>
                <a:ext uri="{FF2B5EF4-FFF2-40B4-BE49-F238E27FC236}">
                  <a16:creationId xmlns:a16="http://schemas.microsoft.com/office/drawing/2014/main" id="{BA8606A2-F181-7441-8356-F9D18707F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8115" y="1008846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0" name="Picture 241">
              <a:extLst>
                <a:ext uri="{FF2B5EF4-FFF2-40B4-BE49-F238E27FC236}">
                  <a16:creationId xmlns:a16="http://schemas.microsoft.com/office/drawing/2014/main" id="{322FF452-975E-474A-BF7F-CE1273FA7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815" y="5175740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1" name="Picture 242">
              <a:extLst>
                <a:ext uri="{FF2B5EF4-FFF2-40B4-BE49-F238E27FC236}">
                  <a16:creationId xmlns:a16="http://schemas.microsoft.com/office/drawing/2014/main" id="{00A9574E-CFA8-424F-A9B5-B5ED3235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815" y="2050570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2" name="Picture 243">
              <a:extLst>
                <a:ext uri="{FF2B5EF4-FFF2-40B4-BE49-F238E27FC236}">
                  <a16:creationId xmlns:a16="http://schemas.microsoft.com/office/drawing/2014/main" id="{E13F3FAD-A224-CE49-8771-4D5A58886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815" y="3092294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3" name="Picture 244">
              <a:extLst>
                <a:ext uri="{FF2B5EF4-FFF2-40B4-BE49-F238E27FC236}">
                  <a16:creationId xmlns:a16="http://schemas.microsoft.com/office/drawing/2014/main" id="{066A70E1-C53C-9646-BDA1-110D2EF8C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815" y="4134017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4" name="Picture 245">
              <a:extLst>
                <a:ext uri="{FF2B5EF4-FFF2-40B4-BE49-F238E27FC236}">
                  <a16:creationId xmlns:a16="http://schemas.microsoft.com/office/drawing/2014/main" id="{F93D2353-0E84-1848-B07C-7B17CA40A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8115" y="1008846"/>
              <a:ext cx="900000" cy="900000"/>
            </a:xfrm>
            <a:prstGeom prst="ellipse">
              <a:avLst/>
            </a:prstGeom>
            <a:ln w="76200">
              <a:solidFill>
                <a:schemeClr val="accent6"/>
              </a:solidFill>
            </a:ln>
          </p:spPr>
        </p:pic>
        <p:cxnSp>
          <p:nvCxnSpPr>
            <p:cNvPr id="45" name="Curved Connector 246">
              <a:extLst>
                <a:ext uri="{FF2B5EF4-FFF2-40B4-BE49-F238E27FC236}">
                  <a16:creationId xmlns:a16="http://schemas.microsoft.com/office/drawing/2014/main" id="{4AAAA207-EBB9-D149-8885-EC735E20E121}"/>
                </a:ext>
              </a:extLst>
            </p:cNvPr>
            <p:cNvCxnSpPr>
              <a:cxnSpLocks/>
              <a:stCxn id="39" idx="6"/>
              <a:endCxn id="43" idx="6"/>
            </p:cNvCxnSpPr>
            <p:nvPr/>
          </p:nvCxnSpPr>
          <p:spPr>
            <a:xfrm>
              <a:off x="11768115" y="1458846"/>
              <a:ext cx="12700" cy="3125171"/>
            </a:xfrm>
            <a:prstGeom prst="curvedConnector3">
              <a:avLst>
                <a:gd name="adj1" fmla="val 7637496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247">
              <a:extLst>
                <a:ext uri="{FF2B5EF4-FFF2-40B4-BE49-F238E27FC236}">
                  <a16:creationId xmlns:a16="http://schemas.microsoft.com/office/drawing/2014/main" id="{49083BD2-238A-C848-A318-27B0EA46A96B}"/>
                </a:ext>
              </a:extLst>
            </p:cNvPr>
            <p:cNvCxnSpPr>
              <a:cxnSpLocks/>
              <a:stCxn id="43" idx="6"/>
              <a:endCxn id="40" idx="6"/>
            </p:cNvCxnSpPr>
            <p:nvPr/>
          </p:nvCxnSpPr>
          <p:spPr>
            <a:xfrm>
              <a:off x="11780815" y="4584017"/>
              <a:ext cx="12700" cy="1041723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248">
              <a:extLst>
                <a:ext uri="{FF2B5EF4-FFF2-40B4-BE49-F238E27FC236}">
                  <a16:creationId xmlns:a16="http://schemas.microsoft.com/office/drawing/2014/main" id="{784ADC83-CF1A-5C4C-9B45-A73719572558}"/>
                </a:ext>
              </a:extLst>
            </p:cNvPr>
            <p:cNvCxnSpPr>
              <a:cxnSpLocks/>
              <a:stCxn id="40" idx="6"/>
              <a:endCxn id="42" idx="6"/>
            </p:cNvCxnSpPr>
            <p:nvPr/>
          </p:nvCxnSpPr>
          <p:spPr>
            <a:xfrm flipV="1">
              <a:off x="11780815" y="3542294"/>
              <a:ext cx="12700" cy="2083446"/>
            </a:xfrm>
            <a:prstGeom prst="curvedConnector3">
              <a:avLst>
                <a:gd name="adj1" fmla="val 4387496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249">
              <a:extLst>
                <a:ext uri="{FF2B5EF4-FFF2-40B4-BE49-F238E27FC236}">
                  <a16:creationId xmlns:a16="http://schemas.microsoft.com/office/drawing/2014/main" id="{22E74204-C7C9-5C40-896F-C0D5A059AB13}"/>
                </a:ext>
              </a:extLst>
            </p:cNvPr>
            <p:cNvCxnSpPr>
              <a:cxnSpLocks/>
              <a:stCxn id="39" idx="6"/>
              <a:endCxn id="41" idx="6"/>
            </p:cNvCxnSpPr>
            <p:nvPr/>
          </p:nvCxnSpPr>
          <p:spPr>
            <a:xfrm>
              <a:off x="11768115" y="1458846"/>
              <a:ext cx="12700" cy="1041724"/>
            </a:xfrm>
            <a:prstGeom prst="curvedConnector3">
              <a:avLst>
                <a:gd name="adj1" fmla="val 1900000"/>
              </a:avLst>
            </a:prstGeom>
            <a:ln w="1016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250">
              <a:extLst>
                <a:ext uri="{FF2B5EF4-FFF2-40B4-BE49-F238E27FC236}">
                  <a16:creationId xmlns:a16="http://schemas.microsoft.com/office/drawing/2014/main" id="{7BEB0BD4-C75F-FC4C-A99F-F4688A3D2EED}"/>
                </a:ext>
              </a:extLst>
            </p:cNvPr>
            <p:cNvCxnSpPr>
              <a:cxnSpLocks/>
              <a:stCxn id="42" idx="6"/>
              <a:endCxn id="41" idx="6"/>
            </p:cNvCxnSpPr>
            <p:nvPr/>
          </p:nvCxnSpPr>
          <p:spPr>
            <a:xfrm flipV="1">
              <a:off x="11780815" y="2500570"/>
              <a:ext cx="12700" cy="1041724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251">
              <a:extLst>
                <a:ext uri="{FF2B5EF4-FFF2-40B4-BE49-F238E27FC236}">
                  <a16:creationId xmlns:a16="http://schemas.microsoft.com/office/drawing/2014/main" id="{7E664060-0DED-D440-AD4E-07E57AB3BC5E}"/>
                </a:ext>
              </a:extLst>
            </p:cNvPr>
            <p:cNvCxnSpPr>
              <a:cxnSpLocks/>
              <a:stCxn id="39" idx="6"/>
              <a:endCxn id="42" idx="6"/>
            </p:cNvCxnSpPr>
            <p:nvPr/>
          </p:nvCxnSpPr>
          <p:spPr>
            <a:xfrm>
              <a:off x="11768115" y="1458846"/>
              <a:ext cx="12700" cy="2083448"/>
            </a:xfrm>
            <a:prstGeom prst="curvedConnector3">
              <a:avLst>
                <a:gd name="adj1" fmla="val 4600000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urved Connector 252">
              <a:extLst>
                <a:ext uri="{FF2B5EF4-FFF2-40B4-BE49-F238E27FC236}">
                  <a16:creationId xmlns:a16="http://schemas.microsoft.com/office/drawing/2014/main" id="{6D4DB3BA-1064-6E46-A205-2370C786F19C}"/>
                </a:ext>
              </a:extLst>
            </p:cNvPr>
            <p:cNvCxnSpPr>
              <a:cxnSpLocks/>
              <a:stCxn id="39" idx="6"/>
              <a:endCxn id="40" idx="6"/>
            </p:cNvCxnSpPr>
            <p:nvPr/>
          </p:nvCxnSpPr>
          <p:spPr>
            <a:xfrm>
              <a:off x="11768115" y="1458846"/>
              <a:ext cx="12700" cy="4166894"/>
            </a:xfrm>
            <a:prstGeom prst="curvedConnector3">
              <a:avLst>
                <a:gd name="adj1" fmla="val 11350000"/>
              </a:avLst>
            </a:prstGeom>
            <a:ln w="1016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253">
              <a:extLst>
                <a:ext uri="{FF2B5EF4-FFF2-40B4-BE49-F238E27FC236}">
                  <a16:creationId xmlns:a16="http://schemas.microsoft.com/office/drawing/2014/main" id="{886D4237-5F14-A84F-B452-934C9FD2B738}"/>
                </a:ext>
              </a:extLst>
            </p:cNvPr>
            <p:cNvCxnSpPr>
              <a:cxnSpLocks/>
              <a:stCxn id="43" idx="6"/>
              <a:endCxn id="41" idx="6"/>
            </p:cNvCxnSpPr>
            <p:nvPr/>
          </p:nvCxnSpPr>
          <p:spPr>
            <a:xfrm flipV="1">
              <a:off x="11780815" y="2500570"/>
              <a:ext cx="12700" cy="2083447"/>
            </a:xfrm>
            <a:prstGeom prst="curvedConnector3">
              <a:avLst>
                <a:gd name="adj1" fmla="val 4500000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254">
              <a:extLst>
                <a:ext uri="{FF2B5EF4-FFF2-40B4-BE49-F238E27FC236}">
                  <a16:creationId xmlns:a16="http://schemas.microsoft.com/office/drawing/2014/main" id="{343B444A-4825-B744-A792-BFDE89DF8E43}"/>
                </a:ext>
              </a:extLst>
            </p:cNvPr>
            <p:cNvCxnSpPr>
              <a:cxnSpLocks/>
              <a:stCxn id="40" idx="6"/>
              <a:endCxn id="41" idx="6"/>
            </p:cNvCxnSpPr>
            <p:nvPr/>
          </p:nvCxnSpPr>
          <p:spPr>
            <a:xfrm flipV="1">
              <a:off x="11780815" y="2500570"/>
              <a:ext cx="12700" cy="3125170"/>
            </a:xfrm>
            <a:prstGeom prst="curvedConnector3">
              <a:avLst>
                <a:gd name="adj1" fmla="val 7875000"/>
              </a:avLst>
            </a:prstGeom>
            <a:ln w="1143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63">
              <a:extLst>
                <a:ext uri="{FF2B5EF4-FFF2-40B4-BE49-F238E27FC236}">
                  <a16:creationId xmlns:a16="http://schemas.microsoft.com/office/drawing/2014/main" id="{7D5815C0-90D3-2949-AF4C-6A294E08F5A5}"/>
                </a:ext>
              </a:extLst>
            </p:cNvPr>
            <p:cNvSpPr txBox="1"/>
            <p:nvPr/>
          </p:nvSpPr>
          <p:spPr>
            <a:xfrm>
              <a:off x="4264645" y="152371"/>
              <a:ext cx="28422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SSR</a:t>
              </a:r>
            </a:p>
          </p:txBody>
        </p:sp>
        <p:sp>
          <p:nvSpPr>
            <p:cNvPr id="55" name="Rounded Rectangle 99">
              <a:extLst>
                <a:ext uri="{FF2B5EF4-FFF2-40B4-BE49-F238E27FC236}">
                  <a16:creationId xmlns:a16="http://schemas.microsoft.com/office/drawing/2014/main" id="{B8727C6C-28A2-A24A-B359-4E475B79E33F}"/>
                </a:ext>
              </a:extLst>
            </p:cNvPr>
            <p:cNvSpPr/>
            <p:nvPr/>
          </p:nvSpPr>
          <p:spPr>
            <a:xfrm>
              <a:off x="3567999" y="152371"/>
              <a:ext cx="4143024" cy="6157722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1">
              <a:extLst>
                <a:ext uri="{FF2B5EF4-FFF2-40B4-BE49-F238E27FC236}">
                  <a16:creationId xmlns:a16="http://schemas.microsoft.com/office/drawing/2014/main" id="{372C64F3-77C3-BC47-B82F-FEBB4BA1FB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6359" y="1181315"/>
              <a:ext cx="3178780" cy="1980000"/>
              <a:chOff x="9498953" y="-3851019"/>
              <a:chExt cx="4846226" cy="3018645"/>
            </a:xfrm>
          </p:grpSpPr>
          <p:cxnSp>
            <p:nvCxnSpPr>
              <p:cNvPr id="73" name="Straight Connector 112">
                <a:extLst>
                  <a:ext uri="{FF2B5EF4-FFF2-40B4-BE49-F238E27FC236}">
                    <a16:creationId xmlns:a16="http://schemas.microsoft.com/office/drawing/2014/main" id="{10A79BA1-7629-5143-B190-A8FD45B91390}"/>
                  </a:ext>
                </a:extLst>
              </p:cNvPr>
              <p:cNvCxnSpPr>
                <a:cxnSpLocks/>
                <a:stCxn id="79" idx="0"/>
                <a:endCxn id="78" idx="4"/>
              </p:cNvCxnSpPr>
              <p:nvPr/>
            </p:nvCxnSpPr>
            <p:spPr>
              <a:xfrm flipV="1">
                <a:off x="9948953" y="-2951019"/>
                <a:ext cx="2630817" cy="1218645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113">
                <a:extLst>
                  <a:ext uri="{FF2B5EF4-FFF2-40B4-BE49-F238E27FC236}">
                    <a16:creationId xmlns:a16="http://schemas.microsoft.com/office/drawing/2014/main" id="{6311C778-57BC-8342-8B0A-A9ACA36E9D91}"/>
                  </a:ext>
                </a:extLst>
              </p:cNvPr>
              <p:cNvCxnSpPr>
                <a:cxnSpLocks/>
                <a:stCxn id="87" idx="6"/>
                <a:endCxn id="78" idx="2"/>
              </p:cNvCxnSpPr>
              <p:nvPr/>
            </p:nvCxnSpPr>
            <p:spPr>
              <a:xfrm>
                <a:off x="11714362" y="-3401019"/>
                <a:ext cx="415408" cy="0"/>
              </a:xfrm>
              <a:prstGeom prst="line">
                <a:avLst/>
              </a:prstGeom>
              <a:ln w="825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114">
                <a:extLst>
                  <a:ext uri="{FF2B5EF4-FFF2-40B4-BE49-F238E27FC236}">
                    <a16:creationId xmlns:a16="http://schemas.microsoft.com/office/drawing/2014/main" id="{02FB330E-7F3C-C34B-AC10-640A1B12D020}"/>
                  </a:ext>
                </a:extLst>
              </p:cNvPr>
              <p:cNvCxnSpPr>
                <a:cxnSpLocks/>
                <a:stCxn id="80" idx="0"/>
                <a:endCxn id="78" idx="4"/>
              </p:cNvCxnSpPr>
              <p:nvPr/>
            </p:nvCxnSpPr>
            <p:spPr>
              <a:xfrm flipV="1">
                <a:off x="11264362" y="-2951019"/>
                <a:ext cx="1315408" cy="1218645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115">
                <a:extLst>
                  <a:ext uri="{FF2B5EF4-FFF2-40B4-BE49-F238E27FC236}">
                    <a16:creationId xmlns:a16="http://schemas.microsoft.com/office/drawing/2014/main" id="{CAF46261-0980-B04B-B3CE-72771C40FC9E}"/>
                  </a:ext>
                </a:extLst>
              </p:cNvPr>
              <p:cNvCxnSpPr>
                <a:cxnSpLocks/>
                <a:stCxn id="81" idx="0"/>
                <a:endCxn id="78" idx="4"/>
              </p:cNvCxnSpPr>
              <p:nvPr/>
            </p:nvCxnSpPr>
            <p:spPr>
              <a:xfrm flipH="1" flipV="1">
                <a:off x="12579770" y="-2951019"/>
                <a:ext cx="1" cy="1218645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116">
                <a:extLst>
                  <a:ext uri="{FF2B5EF4-FFF2-40B4-BE49-F238E27FC236}">
                    <a16:creationId xmlns:a16="http://schemas.microsoft.com/office/drawing/2014/main" id="{6F734700-D2B1-E242-B646-54C8414681CE}"/>
                  </a:ext>
                </a:extLst>
              </p:cNvPr>
              <p:cNvCxnSpPr>
                <a:cxnSpLocks/>
                <a:stCxn id="82" idx="0"/>
                <a:endCxn id="78" idx="4"/>
              </p:cNvCxnSpPr>
              <p:nvPr/>
            </p:nvCxnSpPr>
            <p:spPr>
              <a:xfrm flipH="1" flipV="1">
                <a:off x="12579770" y="-2951019"/>
                <a:ext cx="1315409" cy="1218645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8" name="Picture 117">
                <a:extLst>
                  <a:ext uri="{FF2B5EF4-FFF2-40B4-BE49-F238E27FC236}">
                    <a16:creationId xmlns:a16="http://schemas.microsoft.com/office/drawing/2014/main" id="{E307DB11-D9F1-B545-A8FD-A5285A555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29770" y="-3851019"/>
                <a:ext cx="900000" cy="900000"/>
              </a:xfrm>
              <a:prstGeom prst="ellipse">
                <a:avLst/>
              </a:prstGeom>
              <a:ln w="57150">
                <a:solidFill>
                  <a:schemeClr val="accent6"/>
                </a:solidFill>
              </a:ln>
            </p:spPr>
          </p:pic>
          <p:pic>
            <p:nvPicPr>
              <p:cNvPr id="79" name="Picture 119">
                <a:extLst>
                  <a:ext uri="{FF2B5EF4-FFF2-40B4-BE49-F238E27FC236}">
                    <a16:creationId xmlns:a16="http://schemas.microsoft.com/office/drawing/2014/main" id="{D4722A6D-6B9B-DA45-BEB2-E9E9ADFD7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8953" y="-1732374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80" name="Picture 120">
                <a:extLst>
                  <a:ext uri="{FF2B5EF4-FFF2-40B4-BE49-F238E27FC236}">
                    <a16:creationId xmlns:a16="http://schemas.microsoft.com/office/drawing/2014/main" id="{F913B97F-23DF-0B43-9E02-C0E6BF710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14362" y="-1732374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81" name="Picture 122">
                <a:extLst>
                  <a:ext uri="{FF2B5EF4-FFF2-40B4-BE49-F238E27FC236}">
                    <a16:creationId xmlns:a16="http://schemas.microsoft.com/office/drawing/2014/main" id="{7D52E542-3B12-0F4A-8654-405844EBB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29771" y="-1732374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82" name="Picture 123">
                <a:extLst>
                  <a:ext uri="{FF2B5EF4-FFF2-40B4-BE49-F238E27FC236}">
                    <a16:creationId xmlns:a16="http://schemas.microsoft.com/office/drawing/2014/main" id="{C462C997-7B58-8243-A761-E60FBAC43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45179" y="-1732374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cxnSp>
            <p:nvCxnSpPr>
              <p:cNvPr id="83" name="Straight Connector 124">
                <a:extLst>
                  <a:ext uri="{FF2B5EF4-FFF2-40B4-BE49-F238E27FC236}">
                    <a16:creationId xmlns:a16="http://schemas.microsoft.com/office/drawing/2014/main" id="{5B4E3D04-E681-EA46-AAB9-034B47F7956C}"/>
                  </a:ext>
                </a:extLst>
              </p:cNvPr>
              <p:cNvCxnSpPr>
                <a:cxnSpLocks/>
                <a:stCxn id="79" idx="0"/>
                <a:endCxn id="87" idx="4"/>
              </p:cNvCxnSpPr>
              <p:nvPr/>
            </p:nvCxnSpPr>
            <p:spPr>
              <a:xfrm flipV="1">
                <a:off x="9948953" y="-2951019"/>
                <a:ext cx="1315409" cy="1218645"/>
              </a:xfrm>
              <a:prstGeom prst="line">
                <a:avLst/>
              </a:prstGeom>
              <a:ln w="1016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125">
                <a:extLst>
                  <a:ext uri="{FF2B5EF4-FFF2-40B4-BE49-F238E27FC236}">
                    <a16:creationId xmlns:a16="http://schemas.microsoft.com/office/drawing/2014/main" id="{368C3D9A-DDE6-1648-8055-8C2A641B8BCA}"/>
                  </a:ext>
                </a:extLst>
              </p:cNvPr>
              <p:cNvCxnSpPr>
                <a:cxnSpLocks/>
                <a:stCxn id="80" idx="0"/>
                <a:endCxn id="87" idx="4"/>
              </p:cNvCxnSpPr>
              <p:nvPr/>
            </p:nvCxnSpPr>
            <p:spPr>
              <a:xfrm flipV="1">
                <a:off x="11264362" y="-2951019"/>
                <a:ext cx="0" cy="1218645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126">
                <a:extLst>
                  <a:ext uri="{FF2B5EF4-FFF2-40B4-BE49-F238E27FC236}">
                    <a16:creationId xmlns:a16="http://schemas.microsoft.com/office/drawing/2014/main" id="{489D7DAC-B942-6044-B976-EF24ED6A49AF}"/>
                  </a:ext>
                </a:extLst>
              </p:cNvPr>
              <p:cNvCxnSpPr>
                <a:cxnSpLocks/>
                <a:stCxn id="81" idx="0"/>
                <a:endCxn id="87" idx="4"/>
              </p:cNvCxnSpPr>
              <p:nvPr/>
            </p:nvCxnSpPr>
            <p:spPr>
              <a:xfrm flipH="1" flipV="1">
                <a:off x="11264362" y="-2951019"/>
                <a:ext cx="1315409" cy="1218645"/>
              </a:xfrm>
              <a:prstGeom prst="line">
                <a:avLst/>
              </a:prstGeom>
              <a:ln w="508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127">
                <a:extLst>
                  <a:ext uri="{FF2B5EF4-FFF2-40B4-BE49-F238E27FC236}">
                    <a16:creationId xmlns:a16="http://schemas.microsoft.com/office/drawing/2014/main" id="{19418081-143D-8C4D-8DBE-77B374B8A930}"/>
                  </a:ext>
                </a:extLst>
              </p:cNvPr>
              <p:cNvCxnSpPr>
                <a:cxnSpLocks/>
                <a:stCxn id="82" idx="0"/>
                <a:endCxn id="87" idx="4"/>
              </p:cNvCxnSpPr>
              <p:nvPr/>
            </p:nvCxnSpPr>
            <p:spPr>
              <a:xfrm flipH="1" flipV="1">
                <a:off x="11264362" y="-2951019"/>
                <a:ext cx="2630817" cy="1218645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128">
                <a:extLst>
                  <a:ext uri="{FF2B5EF4-FFF2-40B4-BE49-F238E27FC236}">
                    <a16:creationId xmlns:a16="http://schemas.microsoft.com/office/drawing/2014/main" id="{08791ABA-83C0-2E46-A4B8-7D9C4992A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14362" y="-3851019"/>
                <a:ext cx="900000" cy="900000"/>
              </a:xfrm>
              <a:prstGeom prst="ellipse">
                <a:avLst/>
              </a:prstGeom>
              <a:ln w="57150">
                <a:solidFill>
                  <a:srgbClr val="C00000"/>
                </a:solidFill>
              </a:ln>
            </p:spPr>
          </p:pic>
        </p:grpSp>
        <p:grpSp>
          <p:nvGrpSpPr>
            <p:cNvPr id="57" name="Group 2">
              <a:extLst>
                <a:ext uri="{FF2B5EF4-FFF2-40B4-BE49-F238E27FC236}">
                  <a16:creationId xmlns:a16="http://schemas.microsoft.com/office/drawing/2014/main" id="{0F5CD318-0295-334E-958C-FE57586957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01749" y="3962867"/>
              <a:ext cx="3168000" cy="1980000"/>
              <a:chOff x="10425691" y="7775237"/>
              <a:chExt cx="4846226" cy="2970314"/>
            </a:xfrm>
          </p:grpSpPr>
          <p:cxnSp>
            <p:nvCxnSpPr>
              <p:cNvPr id="58" name="Straight Connector 129">
                <a:extLst>
                  <a:ext uri="{FF2B5EF4-FFF2-40B4-BE49-F238E27FC236}">
                    <a16:creationId xmlns:a16="http://schemas.microsoft.com/office/drawing/2014/main" id="{04D2DB9D-E37D-5C43-A734-DFF1EB290FC4}"/>
                  </a:ext>
                </a:extLst>
              </p:cNvPr>
              <p:cNvCxnSpPr>
                <a:cxnSpLocks/>
                <a:stCxn id="62" idx="0"/>
                <a:endCxn id="72" idx="4"/>
              </p:cNvCxnSpPr>
              <p:nvPr/>
            </p:nvCxnSpPr>
            <p:spPr>
              <a:xfrm flipV="1">
                <a:off x="12191100" y="8675237"/>
                <a:ext cx="1321759" cy="1170314"/>
              </a:xfrm>
              <a:prstGeom prst="line">
                <a:avLst/>
              </a:prstGeom>
              <a:ln w="825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130">
                <a:extLst>
                  <a:ext uri="{FF2B5EF4-FFF2-40B4-BE49-F238E27FC236}">
                    <a16:creationId xmlns:a16="http://schemas.microsoft.com/office/drawing/2014/main" id="{26486B24-4E7B-0A46-905C-6B90B84ECE34}"/>
                  </a:ext>
                </a:extLst>
              </p:cNvPr>
              <p:cNvCxnSpPr>
                <a:cxnSpLocks/>
                <a:stCxn id="63" idx="0"/>
                <a:endCxn id="72" idx="4"/>
              </p:cNvCxnSpPr>
              <p:nvPr/>
            </p:nvCxnSpPr>
            <p:spPr>
              <a:xfrm flipV="1">
                <a:off x="10875691" y="8675237"/>
                <a:ext cx="2637168" cy="1144140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131">
                <a:extLst>
                  <a:ext uri="{FF2B5EF4-FFF2-40B4-BE49-F238E27FC236}">
                    <a16:creationId xmlns:a16="http://schemas.microsoft.com/office/drawing/2014/main" id="{A6AB1A8B-5F30-004C-8226-225831FFF2A4}"/>
                  </a:ext>
                </a:extLst>
              </p:cNvPr>
              <p:cNvCxnSpPr>
                <a:cxnSpLocks/>
                <a:stCxn id="64" idx="0"/>
                <a:endCxn id="72" idx="4"/>
              </p:cNvCxnSpPr>
              <p:nvPr/>
            </p:nvCxnSpPr>
            <p:spPr>
              <a:xfrm flipV="1">
                <a:off x="13506509" y="8675237"/>
                <a:ext cx="6350" cy="1170313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32">
                <a:extLst>
                  <a:ext uri="{FF2B5EF4-FFF2-40B4-BE49-F238E27FC236}">
                    <a16:creationId xmlns:a16="http://schemas.microsoft.com/office/drawing/2014/main" id="{559ABD63-BD5A-5C4C-AAFA-253BFC80141D}"/>
                  </a:ext>
                </a:extLst>
              </p:cNvPr>
              <p:cNvCxnSpPr>
                <a:cxnSpLocks/>
                <a:stCxn id="65" idx="0"/>
                <a:endCxn id="72" idx="4"/>
              </p:cNvCxnSpPr>
              <p:nvPr/>
            </p:nvCxnSpPr>
            <p:spPr>
              <a:xfrm flipH="1" flipV="1">
                <a:off x="13512859" y="8675237"/>
                <a:ext cx="1309058" cy="1144140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Picture 133">
                <a:extLst>
                  <a:ext uri="{FF2B5EF4-FFF2-40B4-BE49-F238E27FC236}">
                    <a16:creationId xmlns:a16="http://schemas.microsoft.com/office/drawing/2014/main" id="{3DBF3516-E659-0341-AB24-83765B36D8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1100" y="9845551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63" name="Picture 135">
                <a:extLst>
                  <a:ext uri="{FF2B5EF4-FFF2-40B4-BE49-F238E27FC236}">
                    <a16:creationId xmlns:a16="http://schemas.microsoft.com/office/drawing/2014/main" id="{DCBDDC2F-D35E-FB47-91FA-D4B326EB9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5691" y="9819377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64" name="Picture 136">
                <a:extLst>
                  <a:ext uri="{FF2B5EF4-FFF2-40B4-BE49-F238E27FC236}">
                    <a16:creationId xmlns:a16="http://schemas.microsoft.com/office/drawing/2014/main" id="{58D178B3-09EC-5E45-89D0-85BF91FE2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56509" y="9845550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65" name="Picture 137">
                <a:extLst>
                  <a:ext uri="{FF2B5EF4-FFF2-40B4-BE49-F238E27FC236}">
                    <a16:creationId xmlns:a16="http://schemas.microsoft.com/office/drawing/2014/main" id="{EF286902-EDB5-1944-840A-668CF9290E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71917" y="9819377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cxnSp>
            <p:nvCxnSpPr>
              <p:cNvPr id="66" name="Straight Connector 138">
                <a:extLst>
                  <a:ext uri="{FF2B5EF4-FFF2-40B4-BE49-F238E27FC236}">
                    <a16:creationId xmlns:a16="http://schemas.microsoft.com/office/drawing/2014/main" id="{BCCE70BB-BCAC-424A-9223-85D76C0D009B}"/>
                  </a:ext>
                </a:extLst>
              </p:cNvPr>
              <p:cNvCxnSpPr>
                <a:cxnSpLocks/>
                <a:stCxn id="72" idx="2"/>
                <a:endCxn id="71" idx="6"/>
              </p:cNvCxnSpPr>
              <p:nvPr/>
            </p:nvCxnSpPr>
            <p:spPr>
              <a:xfrm flipH="1">
                <a:off x="12643825" y="8225237"/>
                <a:ext cx="419034" cy="0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139">
                <a:extLst>
                  <a:ext uri="{FF2B5EF4-FFF2-40B4-BE49-F238E27FC236}">
                    <a16:creationId xmlns:a16="http://schemas.microsoft.com/office/drawing/2014/main" id="{7672C92D-A6BF-E149-8851-AB8D1C5D5268}"/>
                  </a:ext>
                </a:extLst>
              </p:cNvPr>
              <p:cNvCxnSpPr>
                <a:cxnSpLocks/>
                <a:stCxn id="63" idx="0"/>
                <a:endCxn id="71" idx="4"/>
              </p:cNvCxnSpPr>
              <p:nvPr/>
            </p:nvCxnSpPr>
            <p:spPr>
              <a:xfrm flipV="1">
                <a:off x="10875691" y="8675237"/>
                <a:ext cx="1318134" cy="1144140"/>
              </a:xfrm>
              <a:prstGeom prst="line">
                <a:avLst/>
              </a:prstGeom>
              <a:ln w="1016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140">
                <a:extLst>
                  <a:ext uri="{FF2B5EF4-FFF2-40B4-BE49-F238E27FC236}">
                    <a16:creationId xmlns:a16="http://schemas.microsoft.com/office/drawing/2014/main" id="{3EBB1D5C-9074-984B-B74B-400248B76D37}"/>
                  </a:ext>
                </a:extLst>
              </p:cNvPr>
              <p:cNvCxnSpPr>
                <a:cxnSpLocks/>
                <a:stCxn id="62" idx="0"/>
                <a:endCxn id="71" idx="4"/>
              </p:cNvCxnSpPr>
              <p:nvPr/>
            </p:nvCxnSpPr>
            <p:spPr>
              <a:xfrm flipV="1">
                <a:off x="12191100" y="8675237"/>
                <a:ext cx="2725" cy="117031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141">
                <a:extLst>
                  <a:ext uri="{FF2B5EF4-FFF2-40B4-BE49-F238E27FC236}">
                    <a16:creationId xmlns:a16="http://schemas.microsoft.com/office/drawing/2014/main" id="{62F112F3-F6EF-F941-AB76-B543964D44C8}"/>
                  </a:ext>
                </a:extLst>
              </p:cNvPr>
              <p:cNvCxnSpPr>
                <a:cxnSpLocks/>
                <a:stCxn id="64" idx="0"/>
                <a:endCxn id="71" idx="4"/>
              </p:cNvCxnSpPr>
              <p:nvPr/>
            </p:nvCxnSpPr>
            <p:spPr>
              <a:xfrm flipH="1" flipV="1">
                <a:off x="12193825" y="8675237"/>
                <a:ext cx="1312684" cy="1170313"/>
              </a:xfrm>
              <a:prstGeom prst="line">
                <a:avLst/>
              </a:prstGeom>
              <a:ln w="508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142">
                <a:extLst>
                  <a:ext uri="{FF2B5EF4-FFF2-40B4-BE49-F238E27FC236}">
                    <a16:creationId xmlns:a16="http://schemas.microsoft.com/office/drawing/2014/main" id="{F6684C49-2B07-FE43-B04A-8A3B74D6986B}"/>
                  </a:ext>
                </a:extLst>
              </p:cNvPr>
              <p:cNvCxnSpPr>
                <a:cxnSpLocks/>
                <a:stCxn id="65" idx="0"/>
                <a:endCxn id="71" idx="4"/>
              </p:cNvCxnSpPr>
              <p:nvPr/>
            </p:nvCxnSpPr>
            <p:spPr>
              <a:xfrm flipH="1" flipV="1">
                <a:off x="12193825" y="8675237"/>
                <a:ext cx="2628092" cy="1144140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1" name="Picture 143">
                <a:extLst>
                  <a:ext uri="{FF2B5EF4-FFF2-40B4-BE49-F238E27FC236}">
                    <a16:creationId xmlns:a16="http://schemas.microsoft.com/office/drawing/2014/main" id="{8898D7C0-E449-0F43-8F42-E03935DC5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3825" y="7775237"/>
                <a:ext cx="900000" cy="900000"/>
              </a:xfrm>
              <a:prstGeom prst="ellipse">
                <a:avLst/>
              </a:prstGeom>
              <a:ln w="57150">
                <a:solidFill>
                  <a:srgbClr val="C00000"/>
                </a:solidFill>
              </a:ln>
            </p:spPr>
          </p:pic>
          <p:pic>
            <p:nvPicPr>
              <p:cNvPr id="72" name="Picture 144">
                <a:extLst>
                  <a:ext uri="{FF2B5EF4-FFF2-40B4-BE49-F238E27FC236}">
                    <a16:creationId xmlns:a16="http://schemas.microsoft.com/office/drawing/2014/main" id="{2EC2C9C9-EFB6-D444-95B1-036B3B08B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62859" y="7775237"/>
                <a:ext cx="900000" cy="900000"/>
              </a:xfrm>
              <a:prstGeom prst="ellipse">
                <a:avLst/>
              </a:prstGeom>
              <a:ln w="57150">
                <a:solidFill>
                  <a:schemeClr val="accent6"/>
                </a:solidFill>
              </a:ln>
            </p:spPr>
          </p:pic>
        </p:grpSp>
      </p:grpSp>
      <p:sp>
        <p:nvSpPr>
          <p:cNvPr id="88" name="矩形 87">
            <a:extLst>
              <a:ext uri="{FF2B5EF4-FFF2-40B4-BE49-F238E27FC236}">
                <a16:creationId xmlns:a16="http://schemas.microsoft.com/office/drawing/2014/main" id="{419EA97D-C6D9-F940-9BF2-0B30758ED3AF}"/>
              </a:ext>
            </a:extLst>
          </p:cNvPr>
          <p:cNvSpPr/>
          <p:nvPr/>
        </p:nvSpPr>
        <p:spPr>
          <a:xfrm>
            <a:off x="642217" y="1984313"/>
            <a:ext cx="3371770" cy="45590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4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Main idea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EDCBAD0-7EC1-4943-A353-BBA7356228D7}"/>
              </a:ext>
            </a:extLst>
          </p:cNvPr>
          <p:cNvGrpSpPr>
            <a:grpSpLocks noChangeAspect="1"/>
          </p:cNvGrpSpPr>
          <p:nvPr/>
        </p:nvGrpSpPr>
        <p:grpSpPr>
          <a:xfrm>
            <a:off x="748602" y="1984322"/>
            <a:ext cx="10080000" cy="4559083"/>
            <a:chOff x="-1821027" y="152371"/>
            <a:chExt cx="13614542" cy="6157722"/>
          </a:xfrm>
        </p:grpSpPr>
        <p:pic>
          <p:nvPicPr>
            <p:cNvPr id="9" name="Picture 304">
              <a:extLst>
                <a:ext uri="{FF2B5EF4-FFF2-40B4-BE49-F238E27FC236}">
                  <a16:creationId xmlns:a16="http://schemas.microsoft.com/office/drawing/2014/main" id="{8258C837-6B83-DD4F-8959-8F7979068BE7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505749" y="3453347"/>
              <a:ext cx="360000" cy="72000"/>
            </a:xfrm>
            <a:prstGeom prst="rect">
              <a:avLst/>
            </a:prstGeom>
          </p:spPr>
        </p:pic>
        <p:cxnSp>
          <p:nvCxnSpPr>
            <p:cNvPr id="10" name="Straight Arrow Connector 305">
              <a:extLst>
                <a:ext uri="{FF2B5EF4-FFF2-40B4-BE49-F238E27FC236}">
                  <a16:creationId xmlns:a16="http://schemas.microsoft.com/office/drawing/2014/main" id="{71E6E6DB-C96A-5742-9391-2AB6061F4F17}"/>
                </a:ext>
              </a:extLst>
            </p:cNvPr>
            <p:cNvCxnSpPr/>
            <p:nvPr/>
          </p:nvCxnSpPr>
          <p:spPr>
            <a:xfrm>
              <a:off x="2589363" y="3455408"/>
              <a:ext cx="720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306">
              <a:extLst>
                <a:ext uri="{FF2B5EF4-FFF2-40B4-BE49-F238E27FC236}">
                  <a16:creationId xmlns:a16="http://schemas.microsoft.com/office/drawing/2014/main" id="{75BF5AAC-B4C7-944D-BF7B-C32A049DBC59}"/>
                </a:ext>
              </a:extLst>
            </p:cNvPr>
            <p:cNvCxnSpPr/>
            <p:nvPr/>
          </p:nvCxnSpPr>
          <p:spPr>
            <a:xfrm>
              <a:off x="8094035" y="3455408"/>
              <a:ext cx="720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54">
              <a:extLst>
                <a:ext uri="{FF2B5EF4-FFF2-40B4-BE49-F238E27FC236}">
                  <a16:creationId xmlns:a16="http://schemas.microsoft.com/office/drawing/2014/main" id="{425EC163-5B7C-874F-98BA-07585427164D}"/>
                </a:ext>
              </a:extLst>
            </p:cNvPr>
            <p:cNvCxnSpPr>
              <a:cxnSpLocks/>
              <a:stCxn id="18" idx="2"/>
              <a:endCxn id="23" idx="6"/>
            </p:cNvCxnSpPr>
            <p:nvPr/>
          </p:nvCxnSpPr>
          <p:spPr>
            <a:xfrm flipH="1">
              <a:off x="-921027" y="1458846"/>
              <a:ext cx="950464" cy="0"/>
            </a:xfrm>
            <a:prstGeom prst="line">
              <a:avLst/>
            </a:prstGeom>
            <a:ln w="1016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7">
              <a:extLst>
                <a:ext uri="{FF2B5EF4-FFF2-40B4-BE49-F238E27FC236}">
                  <a16:creationId xmlns:a16="http://schemas.microsoft.com/office/drawing/2014/main" id="{3C6F68F2-651C-8D47-A555-270D62482F76}"/>
                </a:ext>
              </a:extLst>
            </p:cNvPr>
            <p:cNvCxnSpPr>
              <a:cxnSpLocks/>
              <a:stCxn id="22" idx="2"/>
              <a:endCxn id="23" idx="6"/>
            </p:cNvCxnSpPr>
            <p:nvPr/>
          </p:nvCxnSpPr>
          <p:spPr>
            <a:xfrm flipH="1" flipV="1">
              <a:off x="-921027" y="1458846"/>
              <a:ext cx="937764" cy="312517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1">
              <a:extLst>
                <a:ext uri="{FF2B5EF4-FFF2-40B4-BE49-F238E27FC236}">
                  <a16:creationId xmlns:a16="http://schemas.microsoft.com/office/drawing/2014/main" id="{5ABAE4A5-2DE4-2744-BD85-3E60C11D3297}"/>
                </a:ext>
              </a:extLst>
            </p:cNvPr>
            <p:cNvCxnSpPr>
              <a:cxnSpLocks/>
              <a:stCxn id="19" idx="2"/>
              <a:endCxn id="23" idx="6"/>
            </p:cNvCxnSpPr>
            <p:nvPr/>
          </p:nvCxnSpPr>
          <p:spPr>
            <a:xfrm flipH="1" flipV="1">
              <a:off x="-921027" y="1458846"/>
              <a:ext cx="950464" cy="4166894"/>
            </a:xfrm>
            <a:prstGeom prst="line">
              <a:avLst/>
            </a:prstGeom>
            <a:ln w="635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65">
              <a:extLst>
                <a:ext uri="{FF2B5EF4-FFF2-40B4-BE49-F238E27FC236}">
                  <a16:creationId xmlns:a16="http://schemas.microsoft.com/office/drawing/2014/main" id="{5C4C7DE1-A747-F844-80EF-1C7C47871291}"/>
                </a:ext>
              </a:extLst>
            </p:cNvPr>
            <p:cNvCxnSpPr>
              <a:cxnSpLocks/>
              <a:stCxn id="21" idx="2"/>
              <a:endCxn id="23" idx="6"/>
            </p:cNvCxnSpPr>
            <p:nvPr/>
          </p:nvCxnSpPr>
          <p:spPr>
            <a:xfrm flipH="1" flipV="1">
              <a:off x="-921027" y="1458846"/>
              <a:ext cx="937764" cy="2083447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69">
              <a:extLst>
                <a:ext uri="{FF2B5EF4-FFF2-40B4-BE49-F238E27FC236}">
                  <a16:creationId xmlns:a16="http://schemas.microsoft.com/office/drawing/2014/main" id="{002DBDD8-6470-BC4D-B8FC-3A898BA7F547}"/>
                </a:ext>
              </a:extLst>
            </p:cNvPr>
            <p:cNvCxnSpPr>
              <a:cxnSpLocks/>
              <a:stCxn id="20" idx="2"/>
              <a:endCxn id="23" idx="6"/>
            </p:cNvCxnSpPr>
            <p:nvPr/>
          </p:nvCxnSpPr>
          <p:spPr>
            <a:xfrm flipH="1" flipV="1">
              <a:off x="-921027" y="1458846"/>
              <a:ext cx="937764" cy="1041724"/>
            </a:xfrm>
            <a:prstGeom prst="line">
              <a:avLst/>
            </a:prstGeom>
            <a:ln w="88900">
              <a:solidFill>
                <a:schemeClr val="tx2">
                  <a:lumMod val="60000"/>
                  <a:lumOff val="4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82">
              <a:extLst>
                <a:ext uri="{FF2B5EF4-FFF2-40B4-BE49-F238E27FC236}">
                  <a16:creationId xmlns:a16="http://schemas.microsoft.com/office/drawing/2014/main" id="{363185E8-F1C4-CD4D-80CA-BF99E06E3305}"/>
                </a:ext>
              </a:extLst>
            </p:cNvPr>
            <p:cNvCxnSpPr>
              <a:cxnSpLocks/>
              <a:stCxn id="22" idx="6"/>
              <a:endCxn id="21" idx="6"/>
            </p:cNvCxnSpPr>
            <p:nvPr/>
          </p:nvCxnSpPr>
          <p:spPr>
            <a:xfrm flipV="1">
              <a:off x="916737" y="3542293"/>
              <a:ext cx="12700" cy="1041723"/>
            </a:xfrm>
            <a:prstGeom prst="curvedConnector3">
              <a:avLst>
                <a:gd name="adj1" fmla="val 1800000"/>
              </a:avLst>
            </a:prstGeom>
            <a:ln w="88900">
              <a:solidFill>
                <a:schemeClr val="tx2">
                  <a:lumMod val="60000"/>
                  <a:lumOff val="4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62A10411-2B71-684B-880B-A9E89ADB6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7" y="1008846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C1B673F6-CFBD-3F4B-BD0A-F2EEC5F3A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7" y="5175740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990FA82C-0953-A544-8E1F-377BAF80D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7" y="2050570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44893CB1-2E9F-D34F-8DA9-1BE75E5CE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7" y="3092293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C9154977-B6A4-9E48-8603-C39E41D92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7" y="4134016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3" name="Picture 153">
              <a:extLst>
                <a:ext uri="{FF2B5EF4-FFF2-40B4-BE49-F238E27FC236}">
                  <a16:creationId xmlns:a16="http://schemas.microsoft.com/office/drawing/2014/main" id="{8D4086CE-1CE2-D64A-9F44-DDBADEA82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1027" y="1008846"/>
              <a:ext cx="900000" cy="900000"/>
            </a:xfrm>
            <a:prstGeom prst="ellipse">
              <a:avLst/>
            </a:prstGeom>
            <a:ln w="76200">
              <a:solidFill>
                <a:schemeClr val="accent6"/>
              </a:solidFill>
            </a:ln>
          </p:spPr>
        </p:pic>
        <p:cxnSp>
          <p:nvCxnSpPr>
            <p:cNvPr id="24" name="Curved Connector 118">
              <a:extLst>
                <a:ext uri="{FF2B5EF4-FFF2-40B4-BE49-F238E27FC236}">
                  <a16:creationId xmlns:a16="http://schemas.microsoft.com/office/drawing/2014/main" id="{9F7310A7-D5AD-2C43-BD9B-78F6887C8200}"/>
                </a:ext>
              </a:extLst>
            </p:cNvPr>
            <p:cNvCxnSpPr>
              <a:cxnSpLocks/>
              <a:stCxn id="18" idx="6"/>
              <a:endCxn id="22" idx="6"/>
            </p:cNvCxnSpPr>
            <p:nvPr/>
          </p:nvCxnSpPr>
          <p:spPr>
            <a:xfrm flipH="1">
              <a:off x="916737" y="1458846"/>
              <a:ext cx="12700" cy="3125170"/>
            </a:xfrm>
            <a:prstGeom prst="curvedConnector3">
              <a:avLst>
                <a:gd name="adj1" fmla="val -7987504"/>
              </a:avLst>
            </a:prstGeom>
            <a:ln w="38100"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121">
              <a:extLst>
                <a:ext uri="{FF2B5EF4-FFF2-40B4-BE49-F238E27FC236}">
                  <a16:creationId xmlns:a16="http://schemas.microsoft.com/office/drawing/2014/main" id="{CF377171-2378-D04B-A9DB-A764C9F169D7}"/>
                </a:ext>
              </a:extLst>
            </p:cNvPr>
            <p:cNvCxnSpPr>
              <a:cxnSpLocks/>
              <a:stCxn id="22" idx="6"/>
              <a:endCxn id="19" idx="6"/>
            </p:cNvCxnSpPr>
            <p:nvPr/>
          </p:nvCxnSpPr>
          <p:spPr>
            <a:xfrm>
              <a:off x="916737" y="4584016"/>
              <a:ext cx="12700" cy="1041724"/>
            </a:xfrm>
            <a:prstGeom prst="curvedConnector3">
              <a:avLst>
                <a:gd name="adj1" fmla="val 1900000"/>
              </a:avLst>
            </a:prstGeom>
            <a:ln w="38100"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134">
              <a:extLst>
                <a:ext uri="{FF2B5EF4-FFF2-40B4-BE49-F238E27FC236}">
                  <a16:creationId xmlns:a16="http://schemas.microsoft.com/office/drawing/2014/main" id="{5A675B55-99B2-024F-932E-4D1828F1FD72}"/>
                </a:ext>
              </a:extLst>
            </p:cNvPr>
            <p:cNvCxnSpPr>
              <a:cxnSpLocks/>
              <a:stCxn id="19" idx="6"/>
              <a:endCxn id="21" idx="6"/>
            </p:cNvCxnSpPr>
            <p:nvPr/>
          </p:nvCxnSpPr>
          <p:spPr>
            <a:xfrm flipH="1" flipV="1">
              <a:off x="916737" y="3542293"/>
              <a:ext cx="12700" cy="2083447"/>
            </a:xfrm>
            <a:prstGeom prst="curvedConnector3">
              <a:avLst>
                <a:gd name="adj1" fmla="val -4387504"/>
              </a:avLst>
            </a:prstGeom>
            <a:ln w="38100"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174">
              <a:extLst>
                <a:ext uri="{FF2B5EF4-FFF2-40B4-BE49-F238E27FC236}">
                  <a16:creationId xmlns:a16="http://schemas.microsoft.com/office/drawing/2014/main" id="{26FD961C-B6B3-164B-AD89-85C16CCB0B75}"/>
                </a:ext>
              </a:extLst>
            </p:cNvPr>
            <p:cNvCxnSpPr>
              <a:cxnSpLocks/>
              <a:stCxn id="18" idx="6"/>
              <a:endCxn id="20" idx="6"/>
            </p:cNvCxnSpPr>
            <p:nvPr/>
          </p:nvCxnSpPr>
          <p:spPr>
            <a:xfrm flipH="1">
              <a:off x="916737" y="1458846"/>
              <a:ext cx="12700" cy="1041724"/>
            </a:xfrm>
            <a:prstGeom prst="curvedConnector3">
              <a:avLst>
                <a:gd name="adj1" fmla="val -1800000"/>
              </a:avLst>
            </a:prstGeom>
            <a:ln w="88900">
              <a:solidFill>
                <a:schemeClr val="tx2">
                  <a:lumMod val="60000"/>
                  <a:lumOff val="4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175">
              <a:extLst>
                <a:ext uri="{FF2B5EF4-FFF2-40B4-BE49-F238E27FC236}">
                  <a16:creationId xmlns:a16="http://schemas.microsoft.com/office/drawing/2014/main" id="{A166ADD6-3FA2-C045-9A2C-1B9B68BCEA80}"/>
                </a:ext>
              </a:extLst>
            </p:cNvPr>
            <p:cNvCxnSpPr>
              <a:cxnSpLocks/>
              <a:stCxn id="21" idx="6"/>
              <a:endCxn id="20" idx="6"/>
            </p:cNvCxnSpPr>
            <p:nvPr/>
          </p:nvCxnSpPr>
          <p:spPr>
            <a:xfrm flipV="1">
              <a:off x="916737" y="2500570"/>
              <a:ext cx="12700" cy="1041723"/>
            </a:xfrm>
            <a:prstGeom prst="curvedConnector3">
              <a:avLst>
                <a:gd name="adj1" fmla="val 1800000"/>
              </a:avLst>
            </a:prstGeom>
            <a:ln w="381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76">
              <a:extLst>
                <a:ext uri="{FF2B5EF4-FFF2-40B4-BE49-F238E27FC236}">
                  <a16:creationId xmlns:a16="http://schemas.microsoft.com/office/drawing/2014/main" id="{82E42E98-2DD5-B947-9A6C-9CA90E49061C}"/>
                </a:ext>
              </a:extLst>
            </p:cNvPr>
            <p:cNvCxnSpPr>
              <a:cxnSpLocks/>
              <a:stCxn id="18" idx="6"/>
              <a:endCxn id="21" idx="6"/>
            </p:cNvCxnSpPr>
            <p:nvPr/>
          </p:nvCxnSpPr>
          <p:spPr>
            <a:xfrm flipH="1">
              <a:off x="916737" y="1458846"/>
              <a:ext cx="12700" cy="2083447"/>
            </a:xfrm>
            <a:prstGeom prst="curvedConnector3">
              <a:avLst>
                <a:gd name="adj1" fmla="val -4275000"/>
              </a:avLst>
            </a:prstGeom>
            <a:ln w="38100"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179">
              <a:extLst>
                <a:ext uri="{FF2B5EF4-FFF2-40B4-BE49-F238E27FC236}">
                  <a16:creationId xmlns:a16="http://schemas.microsoft.com/office/drawing/2014/main" id="{7F5834BC-C445-B14E-9991-C0E93BBF04C4}"/>
                </a:ext>
              </a:extLst>
            </p:cNvPr>
            <p:cNvCxnSpPr>
              <a:cxnSpLocks/>
              <a:stCxn id="18" idx="6"/>
              <a:endCxn id="19" idx="6"/>
            </p:cNvCxnSpPr>
            <p:nvPr/>
          </p:nvCxnSpPr>
          <p:spPr>
            <a:xfrm>
              <a:off x="929437" y="1458846"/>
              <a:ext cx="12700" cy="4166894"/>
            </a:xfrm>
            <a:prstGeom prst="curvedConnector3">
              <a:avLst>
                <a:gd name="adj1" fmla="val 11137496"/>
              </a:avLst>
            </a:prstGeom>
            <a:ln w="76200">
              <a:solidFill>
                <a:schemeClr val="tx2">
                  <a:lumMod val="60000"/>
                  <a:lumOff val="4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183">
              <a:extLst>
                <a:ext uri="{FF2B5EF4-FFF2-40B4-BE49-F238E27FC236}">
                  <a16:creationId xmlns:a16="http://schemas.microsoft.com/office/drawing/2014/main" id="{B2FF8A5E-9C05-D844-9E7B-8C8860E17348}"/>
                </a:ext>
              </a:extLst>
            </p:cNvPr>
            <p:cNvCxnSpPr>
              <a:cxnSpLocks/>
              <a:stCxn id="22" idx="6"/>
              <a:endCxn id="20" idx="6"/>
            </p:cNvCxnSpPr>
            <p:nvPr/>
          </p:nvCxnSpPr>
          <p:spPr>
            <a:xfrm flipV="1">
              <a:off x="916737" y="2500570"/>
              <a:ext cx="12700" cy="2083446"/>
            </a:xfrm>
            <a:prstGeom prst="curvedConnector3">
              <a:avLst>
                <a:gd name="adj1" fmla="val 4275000"/>
              </a:avLst>
            </a:prstGeom>
            <a:ln w="50800">
              <a:solidFill>
                <a:schemeClr val="tx2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195">
              <a:extLst>
                <a:ext uri="{FF2B5EF4-FFF2-40B4-BE49-F238E27FC236}">
                  <a16:creationId xmlns:a16="http://schemas.microsoft.com/office/drawing/2014/main" id="{80DA8287-6DB4-4B49-AE11-B2A3EA79DDBB}"/>
                </a:ext>
              </a:extLst>
            </p:cNvPr>
            <p:cNvCxnSpPr>
              <a:cxnSpLocks/>
              <a:stCxn id="19" idx="6"/>
              <a:endCxn id="20" idx="6"/>
            </p:cNvCxnSpPr>
            <p:nvPr/>
          </p:nvCxnSpPr>
          <p:spPr>
            <a:xfrm flipH="1" flipV="1">
              <a:off x="916737" y="2500570"/>
              <a:ext cx="12700" cy="3125170"/>
            </a:xfrm>
            <a:prstGeom prst="curvedConnector3">
              <a:avLst>
                <a:gd name="adj1" fmla="val -7537504"/>
              </a:avLst>
            </a:prstGeom>
            <a:ln w="1016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34">
              <a:extLst>
                <a:ext uri="{FF2B5EF4-FFF2-40B4-BE49-F238E27FC236}">
                  <a16:creationId xmlns:a16="http://schemas.microsoft.com/office/drawing/2014/main" id="{5D23A5AC-D0FE-AC4C-8CBE-6ED77ABC5032}"/>
                </a:ext>
              </a:extLst>
            </p:cNvPr>
            <p:cNvCxnSpPr>
              <a:cxnSpLocks/>
              <a:stCxn id="39" idx="2"/>
              <a:endCxn id="44" idx="6"/>
            </p:cNvCxnSpPr>
            <p:nvPr/>
          </p:nvCxnSpPr>
          <p:spPr>
            <a:xfrm flipH="1">
              <a:off x="9968115" y="1458846"/>
              <a:ext cx="900000" cy="0"/>
            </a:xfrm>
            <a:prstGeom prst="line">
              <a:avLst/>
            </a:prstGeom>
            <a:ln w="1143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35">
              <a:extLst>
                <a:ext uri="{FF2B5EF4-FFF2-40B4-BE49-F238E27FC236}">
                  <a16:creationId xmlns:a16="http://schemas.microsoft.com/office/drawing/2014/main" id="{1B90F226-4CDA-6B48-98FF-CDCE3FA04D68}"/>
                </a:ext>
              </a:extLst>
            </p:cNvPr>
            <p:cNvCxnSpPr>
              <a:cxnSpLocks/>
              <a:stCxn id="43" idx="2"/>
              <a:endCxn id="44" idx="6"/>
            </p:cNvCxnSpPr>
            <p:nvPr/>
          </p:nvCxnSpPr>
          <p:spPr>
            <a:xfrm flipH="1" flipV="1">
              <a:off x="9968115" y="1458846"/>
              <a:ext cx="912700" cy="3125171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36">
              <a:extLst>
                <a:ext uri="{FF2B5EF4-FFF2-40B4-BE49-F238E27FC236}">
                  <a16:creationId xmlns:a16="http://schemas.microsoft.com/office/drawing/2014/main" id="{9AA09458-970C-3F4B-AA14-07304DA4767B}"/>
                </a:ext>
              </a:extLst>
            </p:cNvPr>
            <p:cNvCxnSpPr>
              <a:cxnSpLocks/>
              <a:stCxn id="40" idx="2"/>
              <a:endCxn id="44" idx="6"/>
            </p:cNvCxnSpPr>
            <p:nvPr/>
          </p:nvCxnSpPr>
          <p:spPr>
            <a:xfrm flipH="1" flipV="1">
              <a:off x="9968115" y="1458846"/>
              <a:ext cx="912700" cy="4166894"/>
            </a:xfrm>
            <a:prstGeom prst="line">
              <a:avLst/>
            </a:prstGeom>
            <a:ln w="1016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37">
              <a:extLst>
                <a:ext uri="{FF2B5EF4-FFF2-40B4-BE49-F238E27FC236}">
                  <a16:creationId xmlns:a16="http://schemas.microsoft.com/office/drawing/2014/main" id="{F9BCF1F0-30E2-B845-A416-80AC95E05646}"/>
                </a:ext>
              </a:extLst>
            </p:cNvPr>
            <p:cNvCxnSpPr>
              <a:cxnSpLocks/>
              <a:stCxn id="42" idx="2"/>
              <a:endCxn id="44" idx="6"/>
            </p:cNvCxnSpPr>
            <p:nvPr/>
          </p:nvCxnSpPr>
          <p:spPr>
            <a:xfrm flipH="1" flipV="1">
              <a:off x="9968115" y="1458846"/>
              <a:ext cx="912700" cy="208344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38">
              <a:extLst>
                <a:ext uri="{FF2B5EF4-FFF2-40B4-BE49-F238E27FC236}">
                  <a16:creationId xmlns:a16="http://schemas.microsoft.com/office/drawing/2014/main" id="{92FB004E-B70C-C444-B746-CEC2F6B6E32A}"/>
                </a:ext>
              </a:extLst>
            </p:cNvPr>
            <p:cNvCxnSpPr>
              <a:cxnSpLocks/>
              <a:stCxn id="41" idx="2"/>
              <a:endCxn id="44" idx="6"/>
            </p:cNvCxnSpPr>
            <p:nvPr/>
          </p:nvCxnSpPr>
          <p:spPr>
            <a:xfrm flipH="1" flipV="1">
              <a:off x="9968115" y="1458846"/>
              <a:ext cx="912700" cy="1041724"/>
            </a:xfrm>
            <a:prstGeom prst="line">
              <a:avLst/>
            </a:prstGeom>
            <a:ln w="1143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239">
              <a:extLst>
                <a:ext uri="{FF2B5EF4-FFF2-40B4-BE49-F238E27FC236}">
                  <a16:creationId xmlns:a16="http://schemas.microsoft.com/office/drawing/2014/main" id="{1C93F797-A43E-474E-923A-82E86B3B1161}"/>
                </a:ext>
              </a:extLst>
            </p:cNvPr>
            <p:cNvCxnSpPr>
              <a:cxnSpLocks/>
              <a:stCxn id="43" idx="6"/>
              <a:endCxn id="42" idx="6"/>
            </p:cNvCxnSpPr>
            <p:nvPr/>
          </p:nvCxnSpPr>
          <p:spPr>
            <a:xfrm flipV="1">
              <a:off x="11780815" y="3542294"/>
              <a:ext cx="12700" cy="1041723"/>
            </a:xfrm>
            <a:prstGeom prst="curvedConnector3">
              <a:avLst>
                <a:gd name="adj1" fmla="val 1800000"/>
              </a:avLst>
            </a:prstGeom>
            <a:ln w="1016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240">
              <a:extLst>
                <a:ext uri="{FF2B5EF4-FFF2-40B4-BE49-F238E27FC236}">
                  <a16:creationId xmlns:a16="http://schemas.microsoft.com/office/drawing/2014/main" id="{BA8606A2-F181-7441-8356-F9D18707F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8115" y="1008846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0" name="Picture 241">
              <a:extLst>
                <a:ext uri="{FF2B5EF4-FFF2-40B4-BE49-F238E27FC236}">
                  <a16:creationId xmlns:a16="http://schemas.microsoft.com/office/drawing/2014/main" id="{322FF452-975E-474A-BF7F-CE1273FA7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815" y="5175740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1" name="Picture 242">
              <a:extLst>
                <a:ext uri="{FF2B5EF4-FFF2-40B4-BE49-F238E27FC236}">
                  <a16:creationId xmlns:a16="http://schemas.microsoft.com/office/drawing/2014/main" id="{00A9574E-CFA8-424F-A9B5-B5ED3235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815" y="2050570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2" name="Picture 243">
              <a:extLst>
                <a:ext uri="{FF2B5EF4-FFF2-40B4-BE49-F238E27FC236}">
                  <a16:creationId xmlns:a16="http://schemas.microsoft.com/office/drawing/2014/main" id="{E13F3FAD-A224-CE49-8771-4D5A58886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815" y="3092294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3" name="Picture 244">
              <a:extLst>
                <a:ext uri="{FF2B5EF4-FFF2-40B4-BE49-F238E27FC236}">
                  <a16:creationId xmlns:a16="http://schemas.microsoft.com/office/drawing/2014/main" id="{066A70E1-C53C-9646-BDA1-110D2EF8C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815" y="4134017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4" name="Picture 245">
              <a:extLst>
                <a:ext uri="{FF2B5EF4-FFF2-40B4-BE49-F238E27FC236}">
                  <a16:creationId xmlns:a16="http://schemas.microsoft.com/office/drawing/2014/main" id="{F93D2353-0E84-1848-B07C-7B17CA40A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8115" y="1008846"/>
              <a:ext cx="900000" cy="900000"/>
            </a:xfrm>
            <a:prstGeom prst="ellipse">
              <a:avLst/>
            </a:prstGeom>
            <a:ln w="76200">
              <a:solidFill>
                <a:schemeClr val="accent6"/>
              </a:solidFill>
            </a:ln>
          </p:spPr>
        </p:pic>
        <p:cxnSp>
          <p:nvCxnSpPr>
            <p:cNvPr id="45" name="Curved Connector 246">
              <a:extLst>
                <a:ext uri="{FF2B5EF4-FFF2-40B4-BE49-F238E27FC236}">
                  <a16:creationId xmlns:a16="http://schemas.microsoft.com/office/drawing/2014/main" id="{4AAAA207-EBB9-D149-8885-EC735E20E121}"/>
                </a:ext>
              </a:extLst>
            </p:cNvPr>
            <p:cNvCxnSpPr>
              <a:cxnSpLocks/>
              <a:stCxn id="39" idx="6"/>
              <a:endCxn id="43" idx="6"/>
            </p:cNvCxnSpPr>
            <p:nvPr/>
          </p:nvCxnSpPr>
          <p:spPr>
            <a:xfrm>
              <a:off x="11768115" y="1458846"/>
              <a:ext cx="12700" cy="3125171"/>
            </a:xfrm>
            <a:prstGeom prst="curvedConnector3">
              <a:avLst>
                <a:gd name="adj1" fmla="val 7637496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247">
              <a:extLst>
                <a:ext uri="{FF2B5EF4-FFF2-40B4-BE49-F238E27FC236}">
                  <a16:creationId xmlns:a16="http://schemas.microsoft.com/office/drawing/2014/main" id="{49083BD2-238A-C848-A318-27B0EA46A96B}"/>
                </a:ext>
              </a:extLst>
            </p:cNvPr>
            <p:cNvCxnSpPr>
              <a:cxnSpLocks/>
              <a:stCxn id="43" idx="6"/>
              <a:endCxn id="40" idx="6"/>
            </p:cNvCxnSpPr>
            <p:nvPr/>
          </p:nvCxnSpPr>
          <p:spPr>
            <a:xfrm>
              <a:off x="11780815" y="4584017"/>
              <a:ext cx="12700" cy="1041723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248">
              <a:extLst>
                <a:ext uri="{FF2B5EF4-FFF2-40B4-BE49-F238E27FC236}">
                  <a16:creationId xmlns:a16="http://schemas.microsoft.com/office/drawing/2014/main" id="{784ADC83-CF1A-5C4C-9B45-A73719572558}"/>
                </a:ext>
              </a:extLst>
            </p:cNvPr>
            <p:cNvCxnSpPr>
              <a:cxnSpLocks/>
              <a:stCxn id="40" idx="6"/>
              <a:endCxn id="42" idx="6"/>
            </p:cNvCxnSpPr>
            <p:nvPr/>
          </p:nvCxnSpPr>
          <p:spPr>
            <a:xfrm flipV="1">
              <a:off x="11780815" y="3542294"/>
              <a:ext cx="12700" cy="2083446"/>
            </a:xfrm>
            <a:prstGeom prst="curvedConnector3">
              <a:avLst>
                <a:gd name="adj1" fmla="val 4387496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249">
              <a:extLst>
                <a:ext uri="{FF2B5EF4-FFF2-40B4-BE49-F238E27FC236}">
                  <a16:creationId xmlns:a16="http://schemas.microsoft.com/office/drawing/2014/main" id="{22E74204-C7C9-5C40-896F-C0D5A059AB13}"/>
                </a:ext>
              </a:extLst>
            </p:cNvPr>
            <p:cNvCxnSpPr>
              <a:cxnSpLocks/>
              <a:stCxn id="39" idx="6"/>
              <a:endCxn id="41" idx="6"/>
            </p:cNvCxnSpPr>
            <p:nvPr/>
          </p:nvCxnSpPr>
          <p:spPr>
            <a:xfrm>
              <a:off x="11768115" y="1458846"/>
              <a:ext cx="12700" cy="1041724"/>
            </a:xfrm>
            <a:prstGeom prst="curvedConnector3">
              <a:avLst>
                <a:gd name="adj1" fmla="val 1900000"/>
              </a:avLst>
            </a:prstGeom>
            <a:ln w="1016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250">
              <a:extLst>
                <a:ext uri="{FF2B5EF4-FFF2-40B4-BE49-F238E27FC236}">
                  <a16:creationId xmlns:a16="http://schemas.microsoft.com/office/drawing/2014/main" id="{7BEB0BD4-C75F-FC4C-A99F-F4688A3D2EED}"/>
                </a:ext>
              </a:extLst>
            </p:cNvPr>
            <p:cNvCxnSpPr>
              <a:cxnSpLocks/>
              <a:stCxn id="42" idx="6"/>
              <a:endCxn id="41" idx="6"/>
            </p:cNvCxnSpPr>
            <p:nvPr/>
          </p:nvCxnSpPr>
          <p:spPr>
            <a:xfrm flipV="1">
              <a:off x="11780815" y="2500570"/>
              <a:ext cx="12700" cy="1041724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251">
              <a:extLst>
                <a:ext uri="{FF2B5EF4-FFF2-40B4-BE49-F238E27FC236}">
                  <a16:creationId xmlns:a16="http://schemas.microsoft.com/office/drawing/2014/main" id="{7E664060-0DED-D440-AD4E-07E57AB3BC5E}"/>
                </a:ext>
              </a:extLst>
            </p:cNvPr>
            <p:cNvCxnSpPr>
              <a:cxnSpLocks/>
              <a:stCxn id="39" idx="6"/>
              <a:endCxn id="42" idx="6"/>
            </p:cNvCxnSpPr>
            <p:nvPr/>
          </p:nvCxnSpPr>
          <p:spPr>
            <a:xfrm>
              <a:off x="11768115" y="1458846"/>
              <a:ext cx="12700" cy="2083448"/>
            </a:xfrm>
            <a:prstGeom prst="curvedConnector3">
              <a:avLst>
                <a:gd name="adj1" fmla="val 4600000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urved Connector 252">
              <a:extLst>
                <a:ext uri="{FF2B5EF4-FFF2-40B4-BE49-F238E27FC236}">
                  <a16:creationId xmlns:a16="http://schemas.microsoft.com/office/drawing/2014/main" id="{6D4DB3BA-1064-6E46-A205-2370C786F19C}"/>
                </a:ext>
              </a:extLst>
            </p:cNvPr>
            <p:cNvCxnSpPr>
              <a:cxnSpLocks/>
              <a:stCxn id="39" idx="6"/>
              <a:endCxn id="40" idx="6"/>
            </p:cNvCxnSpPr>
            <p:nvPr/>
          </p:nvCxnSpPr>
          <p:spPr>
            <a:xfrm>
              <a:off x="11768115" y="1458846"/>
              <a:ext cx="12700" cy="4166894"/>
            </a:xfrm>
            <a:prstGeom prst="curvedConnector3">
              <a:avLst>
                <a:gd name="adj1" fmla="val 11350000"/>
              </a:avLst>
            </a:prstGeom>
            <a:ln w="1016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253">
              <a:extLst>
                <a:ext uri="{FF2B5EF4-FFF2-40B4-BE49-F238E27FC236}">
                  <a16:creationId xmlns:a16="http://schemas.microsoft.com/office/drawing/2014/main" id="{886D4237-5F14-A84F-B452-934C9FD2B738}"/>
                </a:ext>
              </a:extLst>
            </p:cNvPr>
            <p:cNvCxnSpPr>
              <a:cxnSpLocks/>
              <a:stCxn id="43" idx="6"/>
              <a:endCxn id="41" idx="6"/>
            </p:cNvCxnSpPr>
            <p:nvPr/>
          </p:nvCxnSpPr>
          <p:spPr>
            <a:xfrm flipV="1">
              <a:off x="11780815" y="2500570"/>
              <a:ext cx="12700" cy="2083447"/>
            </a:xfrm>
            <a:prstGeom prst="curvedConnector3">
              <a:avLst>
                <a:gd name="adj1" fmla="val 4500000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254">
              <a:extLst>
                <a:ext uri="{FF2B5EF4-FFF2-40B4-BE49-F238E27FC236}">
                  <a16:creationId xmlns:a16="http://schemas.microsoft.com/office/drawing/2014/main" id="{343B444A-4825-B744-A792-BFDE89DF8E43}"/>
                </a:ext>
              </a:extLst>
            </p:cNvPr>
            <p:cNvCxnSpPr>
              <a:cxnSpLocks/>
              <a:stCxn id="40" idx="6"/>
              <a:endCxn id="41" idx="6"/>
            </p:cNvCxnSpPr>
            <p:nvPr/>
          </p:nvCxnSpPr>
          <p:spPr>
            <a:xfrm flipV="1">
              <a:off x="11780815" y="2500570"/>
              <a:ext cx="12700" cy="3125170"/>
            </a:xfrm>
            <a:prstGeom prst="curvedConnector3">
              <a:avLst>
                <a:gd name="adj1" fmla="val 7875000"/>
              </a:avLst>
            </a:prstGeom>
            <a:ln w="1143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63">
              <a:extLst>
                <a:ext uri="{FF2B5EF4-FFF2-40B4-BE49-F238E27FC236}">
                  <a16:creationId xmlns:a16="http://schemas.microsoft.com/office/drawing/2014/main" id="{7D5815C0-90D3-2949-AF4C-6A294E08F5A5}"/>
                </a:ext>
              </a:extLst>
            </p:cNvPr>
            <p:cNvSpPr txBox="1"/>
            <p:nvPr/>
          </p:nvSpPr>
          <p:spPr>
            <a:xfrm>
              <a:off x="4264645" y="152371"/>
              <a:ext cx="28422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SSR</a:t>
              </a:r>
            </a:p>
          </p:txBody>
        </p:sp>
        <p:sp>
          <p:nvSpPr>
            <p:cNvPr id="55" name="Rounded Rectangle 99">
              <a:extLst>
                <a:ext uri="{FF2B5EF4-FFF2-40B4-BE49-F238E27FC236}">
                  <a16:creationId xmlns:a16="http://schemas.microsoft.com/office/drawing/2014/main" id="{B8727C6C-28A2-A24A-B359-4E475B79E33F}"/>
                </a:ext>
              </a:extLst>
            </p:cNvPr>
            <p:cNvSpPr/>
            <p:nvPr/>
          </p:nvSpPr>
          <p:spPr>
            <a:xfrm>
              <a:off x="3567999" y="152371"/>
              <a:ext cx="4143024" cy="6157722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1">
              <a:extLst>
                <a:ext uri="{FF2B5EF4-FFF2-40B4-BE49-F238E27FC236}">
                  <a16:creationId xmlns:a16="http://schemas.microsoft.com/office/drawing/2014/main" id="{372C64F3-77C3-BC47-B82F-FEBB4BA1FB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6359" y="1181315"/>
              <a:ext cx="3178780" cy="1980000"/>
              <a:chOff x="9498953" y="-3851019"/>
              <a:chExt cx="4846226" cy="3018645"/>
            </a:xfrm>
          </p:grpSpPr>
          <p:cxnSp>
            <p:nvCxnSpPr>
              <p:cNvPr id="73" name="Straight Connector 112">
                <a:extLst>
                  <a:ext uri="{FF2B5EF4-FFF2-40B4-BE49-F238E27FC236}">
                    <a16:creationId xmlns:a16="http://schemas.microsoft.com/office/drawing/2014/main" id="{10A79BA1-7629-5143-B190-A8FD45B91390}"/>
                  </a:ext>
                </a:extLst>
              </p:cNvPr>
              <p:cNvCxnSpPr>
                <a:cxnSpLocks/>
                <a:stCxn id="79" idx="0"/>
                <a:endCxn id="78" idx="4"/>
              </p:cNvCxnSpPr>
              <p:nvPr/>
            </p:nvCxnSpPr>
            <p:spPr>
              <a:xfrm flipV="1">
                <a:off x="9948953" y="-2951019"/>
                <a:ext cx="2630817" cy="1218645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113">
                <a:extLst>
                  <a:ext uri="{FF2B5EF4-FFF2-40B4-BE49-F238E27FC236}">
                    <a16:creationId xmlns:a16="http://schemas.microsoft.com/office/drawing/2014/main" id="{6311C778-57BC-8342-8B0A-A9ACA36E9D91}"/>
                  </a:ext>
                </a:extLst>
              </p:cNvPr>
              <p:cNvCxnSpPr>
                <a:cxnSpLocks/>
                <a:stCxn id="87" idx="6"/>
                <a:endCxn id="78" idx="2"/>
              </p:cNvCxnSpPr>
              <p:nvPr/>
            </p:nvCxnSpPr>
            <p:spPr>
              <a:xfrm>
                <a:off x="11714362" y="-3401019"/>
                <a:ext cx="415408" cy="0"/>
              </a:xfrm>
              <a:prstGeom prst="line">
                <a:avLst/>
              </a:prstGeom>
              <a:ln w="825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114">
                <a:extLst>
                  <a:ext uri="{FF2B5EF4-FFF2-40B4-BE49-F238E27FC236}">
                    <a16:creationId xmlns:a16="http://schemas.microsoft.com/office/drawing/2014/main" id="{02FB330E-7F3C-C34B-AC10-640A1B12D020}"/>
                  </a:ext>
                </a:extLst>
              </p:cNvPr>
              <p:cNvCxnSpPr>
                <a:cxnSpLocks/>
                <a:stCxn id="80" idx="0"/>
                <a:endCxn id="78" idx="4"/>
              </p:cNvCxnSpPr>
              <p:nvPr/>
            </p:nvCxnSpPr>
            <p:spPr>
              <a:xfrm flipV="1">
                <a:off x="11264362" y="-2951019"/>
                <a:ext cx="1315408" cy="1218645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115">
                <a:extLst>
                  <a:ext uri="{FF2B5EF4-FFF2-40B4-BE49-F238E27FC236}">
                    <a16:creationId xmlns:a16="http://schemas.microsoft.com/office/drawing/2014/main" id="{CAF46261-0980-B04B-B3CE-72771C40FC9E}"/>
                  </a:ext>
                </a:extLst>
              </p:cNvPr>
              <p:cNvCxnSpPr>
                <a:cxnSpLocks/>
                <a:stCxn id="81" idx="0"/>
                <a:endCxn id="78" idx="4"/>
              </p:cNvCxnSpPr>
              <p:nvPr/>
            </p:nvCxnSpPr>
            <p:spPr>
              <a:xfrm flipH="1" flipV="1">
                <a:off x="12579770" y="-2951019"/>
                <a:ext cx="1" cy="1218645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116">
                <a:extLst>
                  <a:ext uri="{FF2B5EF4-FFF2-40B4-BE49-F238E27FC236}">
                    <a16:creationId xmlns:a16="http://schemas.microsoft.com/office/drawing/2014/main" id="{6F734700-D2B1-E242-B646-54C8414681CE}"/>
                  </a:ext>
                </a:extLst>
              </p:cNvPr>
              <p:cNvCxnSpPr>
                <a:cxnSpLocks/>
                <a:stCxn id="82" idx="0"/>
                <a:endCxn id="78" idx="4"/>
              </p:cNvCxnSpPr>
              <p:nvPr/>
            </p:nvCxnSpPr>
            <p:spPr>
              <a:xfrm flipH="1" flipV="1">
                <a:off x="12579770" y="-2951019"/>
                <a:ext cx="1315409" cy="1218645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8" name="Picture 117">
                <a:extLst>
                  <a:ext uri="{FF2B5EF4-FFF2-40B4-BE49-F238E27FC236}">
                    <a16:creationId xmlns:a16="http://schemas.microsoft.com/office/drawing/2014/main" id="{E307DB11-D9F1-B545-A8FD-A5285A555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29770" y="-3851019"/>
                <a:ext cx="900000" cy="900000"/>
              </a:xfrm>
              <a:prstGeom prst="ellipse">
                <a:avLst/>
              </a:prstGeom>
              <a:ln w="57150">
                <a:solidFill>
                  <a:schemeClr val="accent6"/>
                </a:solidFill>
              </a:ln>
            </p:spPr>
          </p:pic>
          <p:pic>
            <p:nvPicPr>
              <p:cNvPr id="79" name="Picture 119">
                <a:extLst>
                  <a:ext uri="{FF2B5EF4-FFF2-40B4-BE49-F238E27FC236}">
                    <a16:creationId xmlns:a16="http://schemas.microsoft.com/office/drawing/2014/main" id="{D4722A6D-6B9B-DA45-BEB2-E9E9ADFD7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8953" y="-1732374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80" name="Picture 120">
                <a:extLst>
                  <a:ext uri="{FF2B5EF4-FFF2-40B4-BE49-F238E27FC236}">
                    <a16:creationId xmlns:a16="http://schemas.microsoft.com/office/drawing/2014/main" id="{F913B97F-23DF-0B43-9E02-C0E6BF710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14362" y="-1732374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81" name="Picture 122">
                <a:extLst>
                  <a:ext uri="{FF2B5EF4-FFF2-40B4-BE49-F238E27FC236}">
                    <a16:creationId xmlns:a16="http://schemas.microsoft.com/office/drawing/2014/main" id="{7D52E542-3B12-0F4A-8654-405844EBB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29771" y="-1732374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82" name="Picture 123">
                <a:extLst>
                  <a:ext uri="{FF2B5EF4-FFF2-40B4-BE49-F238E27FC236}">
                    <a16:creationId xmlns:a16="http://schemas.microsoft.com/office/drawing/2014/main" id="{C462C997-7B58-8243-A761-E60FBAC43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45179" y="-1732374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cxnSp>
            <p:nvCxnSpPr>
              <p:cNvPr id="83" name="Straight Connector 124">
                <a:extLst>
                  <a:ext uri="{FF2B5EF4-FFF2-40B4-BE49-F238E27FC236}">
                    <a16:creationId xmlns:a16="http://schemas.microsoft.com/office/drawing/2014/main" id="{5B4E3D04-E681-EA46-AAB9-034B47F7956C}"/>
                  </a:ext>
                </a:extLst>
              </p:cNvPr>
              <p:cNvCxnSpPr>
                <a:cxnSpLocks/>
                <a:stCxn id="79" idx="0"/>
                <a:endCxn id="87" idx="4"/>
              </p:cNvCxnSpPr>
              <p:nvPr/>
            </p:nvCxnSpPr>
            <p:spPr>
              <a:xfrm flipV="1">
                <a:off x="9948953" y="-2951019"/>
                <a:ext cx="1315409" cy="1218645"/>
              </a:xfrm>
              <a:prstGeom prst="line">
                <a:avLst/>
              </a:prstGeom>
              <a:ln w="1016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125">
                <a:extLst>
                  <a:ext uri="{FF2B5EF4-FFF2-40B4-BE49-F238E27FC236}">
                    <a16:creationId xmlns:a16="http://schemas.microsoft.com/office/drawing/2014/main" id="{368C3D9A-DDE6-1648-8055-8C2A641B8BCA}"/>
                  </a:ext>
                </a:extLst>
              </p:cNvPr>
              <p:cNvCxnSpPr>
                <a:cxnSpLocks/>
                <a:stCxn id="80" idx="0"/>
                <a:endCxn id="87" idx="4"/>
              </p:cNvCxnSpPr>
              <p:nvPr/>
            </p:nvCxnSpPr>
            <p:spPr>
              <a:xfrm flipV="1">
                <a:off x="11264362" y="-2951019"/>
                <a:ext cx="0" cy="1218645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126">
                <a:extLst>
                  <a:ext uri="{FF2B5EF4-FFF2-40B4-BE49-F238E27FC236}">
                    <a16:creationId xmlns:a16="http://schemas.microsoft.com/office/drawing/2014/main" id="{489D7DAC-B942-6044-B976-EF24ED6A49AF}"/>
                  </a:ext>
                </a:extLst>
              </p:cNvPr>
              <p:cNvCxnSpPr>
                <a:cxnSpLocks/>
                <a:stCxn id="81" idx="0"/>
                <a:endCxn id="87" idx="4"/>
              </p:cNvCxnSpPr>
              <p:nvPr/>
            </p:nvCxnSpPr>
            <p:spPr>
              <a:xfrm flipH="1" flipV="1">
                <a:off x="11264362" y="-2951019"/>
                <a:ext cx="1315409" cy="1218645"/>
              </a:xfrm>
              <a:prstGeom prst="line">
                <a:avLst/>
              </a:prstGeom>
              <a:ln w="508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127">
                <a:extLst>
                  <a:ext uri="{FF2B5EF4-FFF2-40B4-BE49-F238E27FC236}">
                    <a16:creationId xmlns:a16="http://schemas.microsoft.com/office/drawing/2014/main" id="{19418081-143D-8C4D-8DBE-77B374B8A930}"/>
                  </a:ext>
                </a:extLst>
              </p:cNvPr>
              <p:cNvCxnSpPr>
                <a:cxnSpLocks/>
                <a:stCxn id="82" idx="0"/>
                <a:endCxn id="87" idx="4"/>
              </p:cNvCxnSpPr>
              <p:nvPr/>
            </p:nvCxnSpPr>
            <p:spPr>
              <a:xfrm flipH="1" flipV="1">
                <a:off x="11264362" y="-2951019"/>
                <a:ext cx="2630817" cy="1218645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128">
                <a:extLst>
                  <a:ext uri="{FF2B5EF4-FFF2-40B4-BE49-F238E27FC236}">
                    <a16:creationId xmlns:a16="http://schemas.microsoft.com/office/drawing/2014/main" id="{08791ABA-83C0-2E46-A4B8-7D9C4992A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14362" y="-3851019"/>
                <a:ext cx="900000" cy="900000"/>
              </a:xfrm>
              <a:prstGeom prst="ellipse">
                <a:avLst/>
              </a:prstGeom>
              <a:ln w="57150">
                <a:solidFill>
                  <a:srgbClr val="C00000"/>
                </a:solidFill>
              </a:ln>
            </p:spPr>
          </p:pic>
        </p:grpSp>
        <p:grpSp>
          <p:nvGrpSpPr>
            <p:cNvPr id="57" name="Group 2">
              <a:extLst>
                <a:ext uri="{FF2B5EF4-FFF2-40B4-BE49-F238E27FC236}">
                  <a16:creationId xmlns:a16="http://schemas.microsoft.com/office/drawing/2014/main" id="{0F5CD318-0295-334E-958C-FE57586957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01749" y="3962867"/>
              <a:ext cx="3168000" cy="1980000"/>
              <a:chOff x="10425691" y="7775237"/>
              <a:chExt cx="4846226" cy="2970314"/>
            </a:xfrm>
          </p:grpSpPr>
          <p:cxnSp>
            <p:nvCxnSpPr>
              <p:cNvPr id="58" name="Straight Connector 129">
                <a:extLst>
                  <a:ext uri="{FF2B5EF4-FFF2-40B4-BE49-F238E27FC236}">
                    <a16:creationId xmlns:a16="http://schemas.microsoft.com/office/drawing/2014/main" id="{04D2DB9D-E37D-5C43-A734-DFF1EB290FC4}"/>
                  </a:ext>
                </a:extLst>
              </p:cNvPr>
              <p:cNvCxnSpPr>
                <a:cxnSpLocks/>
                <a:stCxn id="62" idx="0"/>
                <a:endCxn id="72" idx="4"/>
              </p:cNvCxnSpPr>
              <p:nvPr/>
            </p:nvCxnSpPr>
            <p:spPr>
              <a:xfrm flipV="1">
                <a:off x="12191100" y="8675237"/>
                <a:ext cx="1321759" cy="1170314"/>
              </a:xfrm>
              <a:prstGeom prst="line">
                <a:avLst/>
              </a:prstGeom>
              <a:ln w="825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130">
                <a:extLst>
                  <a:ext uri="{FF2B5EF4-FFF2-40B4-BE49-F238E27FC236}">
                    <a16:creationId xmlns:a16="http://schemas.microsoft.com/office/drawing/2014/main" id="{26486B24-4E7B-0A46-905C-6B90B84ECE34}"/>
                  </a:ext>
                </a:extLst>
              </p:cNvPr>
              <p:cNvCxnSpPr>
                <a:cxnSpLocks/>
                <a:stCxn id="63" idx="0"/>
                <a:endCxn id="72" idx="4"/>
              </p:cNvCxnSpPr>
              <p:nvPr/>
            </p:nvCxnSpPr>
            <p:spPr>
              <a:xfrm flipV="1">
                <a:off x="10875691" y="8675237"/>
                <a:ext cx="2637168" cy="1144140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131">
                <a:extLst>
                  <a:ext uri="{FF2B5EF4-FFF2-40B4-BE49-F238E27FC236}">
                    <a16:creationId xmlns:a16="http://schemas.microsoft.com/office/drawing/2014/main" id="{A6AB1A8B-5F30-004C-8226-225831FFF2A4}"/>
                  </a:ext>
                </a:extLst>
              </p:cNvPr>
              <p:cNvCxnSpPr>
                <a:cxnSpLocks/>
                <a:stCxn id="64" idx="0"/>
                <a:endCxn id="72" idx="4"/>
              </p:cNvCxnSpPr>
              <p:nvPr/>
            </p:nvCxnSpPr>
            <p:spPr>
              <a:xfrm flipV="1">
                <a:off x="13506509" y="8675237"/>
                <a:ext cx="6350" cy="1170313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32">
                <a:extLst>
                  <a:ext uri="{FF2B5EF4-FFF2-40B4-BE49-F238E27FC236}">
                    <a16:creationId xmlns:a16="http://schemas.microsoft.com/office/drawing/2014/main" id="{559ABD63-BD5A-5C4C-AAFA-253BFC80141D}"/>
                  </a:ext>
                </a:extLst>
              </p:cNvPr>
              <p:cNvCxnSpPr>
                <a:cxnSpLocks/>
                <a:stCxn id="65" idx="0"/>
                <a:endCxn id="72" idx="4"/>
              </p:cNvCxnSpPr>
              <p:nvPr/>
            </p:nvCxnSpPr>
            <p:spPr>
              <a:xfrm flipH="1" flipV="1">
                <a:off x="13512859" y="8675237"/>
                <a:ext cx="1309058" cy="1144140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Picture 133">
                <a:extLst>
                  <a:ext uri="{FF2B5EF4-FFF2-40B4-BE49-F238E27FC236}">
                    <a16:creationId xmlns:a16="http://schemas.microsoft.com/office/drawing/2014/main" id="{3DBF3516-E659-0341-AB24-83765B36D8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1100" y="9845551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63" name="Picture 135">
                <a:extLst>
                  <a:ext uri="{FF2B5EF4-FFF2-40B4-BE49-F238E27FC236}">
                    <a16:creationId xmlns:a16="http://schemas.microsoft.com/office/drawing/2014/main" id="{DCBDDC2F-D35E-FB47-91FA-D4B326EB9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5691" y="9819377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64" name="Picture 136">
                <a:extLst>
                  <a:ext uri="{FF2B5EF4-FFF2-40B4-BE49-F238E27FC236}">
                    <a16:creationId xmlns:a16="http://schemas.microsoft.com/office/drawing/2014/main" id="{58D178B3-09EC-5E45-89D0-85BF91FE2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56509" y="9845550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65" name="Picture 137">
                <a:extLst>
                  <a:ext uri="{FF2B5EF4-FFF2-40B4-BE49-F238E27FC236}">
                    <a16:creationId xmlns:a16="http://schemas.microsoft.com/office/drawing/2014/main" id="{EF286902-EDB5-1944-840A-668CF9290E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71917" y="9819377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cxnSp>
            <p:nvCxnSpPr>
              <p:cNvPr id="66" name="Straight Connector 138">
                <a:extLst>
                  <a:ext uri="{FF2B5EF4-FFF2-40B4-BE49-F238E27FC236}">
                    <a16:creationId xmlns:a16="http://schemas.microsoft.com/office/drawing/2014/main" id="{BCCE70BB-BCAC-424A-9223-85D76C0D009B}"/>
                  </a:ext>
                </a:extLst>
              </p:cNvPr>
              <p:cNvCxnSpPr>
                <a:cxnSpLocks/>
                <a:stCxn id="72" idx="2"/>
                <a:endCxn id="71" idx="6"/>
              </p:cNvCxnSpPr>
              <p:nvPr/>
            </p:nvCxnSpPr>
            <p:spPr>
              <a:xfrm flipH="1">
                <a:off x="12643825" y="8225237"/>
                <a:ext cx="419034" cy="0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139">
                <a:extLst>
                  <a:ext uri="{FF2B5EF4-FFF2-40B4-BE49-F238E27FC236}">
                    <a16:creationId xmlns:a16="http://schemas.microsoft.com/office/drawing/2014/main" id="{7672C92D-A6BF-E149-8851-AB8D1C5D5268}"/>
                  </a:ext>
                </a:extLst>
              </p:cNvPr>
              <p:cNvCxnSpPr>
                <a:cxnSpLocks/>
                <a:stCxn id="63" idx="0"/>
                <a:endCxn id="71" idx="4"/>
              </p:cNvCxnSpPr>
              <p:nvPr/>
            </p:nvCxnSpPr>
            <p:spPr>
              <a:xfrm flipV="1">
                <a:off x="10875691" y="8675237"/>
                <a:ext cx="1318134" cy="1144140"/>
              </a:xfrm>
              <a:prstGeom prst="line">
                <a:avLst/>
              </a:prstGeom>
              <a:ln w="1016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140">
                <a:extLst>
                  <a:ext uri="{FF2B5EF4-FFF2-40B4-BE49-F238E27FC236}">
                    <a16:creationId xmlns:a16="http://schemas.microsoft.com/office/drawing/2014/main" id="{3EBB1D5C-9074-984B-B74B-400248B76D37}"/>
                  </a:ext>
                </a:extLst>
              </p:cNvPr>
              <p:cNvCxnSpPr>
                <a:cxnSpLocks/>
                <a:stCxn id="62" idx="0"/>
                <a:endCxn id="71" idx="4"/>
              </p:cNvCxnSpPr>
              <p:nvPr/>
            </p:nvCxnSpPr>
            <p:spPr>
              <a:xfrm flipV="1">
                <a:off x="12191100" y="8675237"/>
                <a:ext cx="2725" cy="117031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141">
                <a:extLst>
                  <a:ext uri="{FF2B5EF4-FFF2-40B4-BE49-F238E27FC236}">
                    <a16:creationId xmlns:a16="http://schemas.microsoft.com/office/drawing/2014/main" id="{62F112F3-F6EF-F941-AB76-B543964D44C8}"/>
                  </a:ext>
                </a:extLst>
              </p:cNvPr>
              <p:cNvCxnSpPr>
                <a:cxnSpLocks/>
                <a:stCxn id="64" idx="0"/>
                <a:endCxn id="71" idx="4"/>
              </p:cNvCxnSpPr>
              <p:nvPr/>
            </p:nvCxnSpPr>
            <p:spPr>
              <a:xfrm flipH="1" flipV="1">
                <a:off x="12193825" y="8675237"/>
                <a:ext cx="1312684" cy="1170313"/>
              </a:xfrm>
              <a:prstGeom prst="line">
                <a:avLst/>
              </a:prstGeom>
              <a:ln w="508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142">
                <a:extLst>
                  <a:ext uri="{FF2B5EF4-FFF2-40B4-BE49-F238E27FC236}">
                    <a16:creationId xmlns:a16="http://schemas.microsoft.com/office/drawing/2014/main" id="{F6684C49-2B07-FE43-B04A-8A3B74D6986B}"/>
                  </a:ext>
                </a:extLst>
              </p:cNvPr>
              <p:cNvCxnSpPr>
                <a:cxnSpLocks/>
                <a:stCxn id="65" idx="0"/>
                <a:endCxn id="71" idx="4"/>
              </p:cNvCxnSpPr>
              <p:nvPr/>
            </p:nvCxnSpPr>
            <p:spPr>
              <a:xfrm flipH="1" flipV="1">
                <a:off x="12193825" y="8675237"/>
                <a:ext cx="2628092" cy="1144140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1" name="Picture 143">
                <a:extLst>
                  <a:ext uri="{FF2B5EF4-FFF2-40B4-BE49-F238E27FC236}">
                    <a16:creationId xmlns:a16="http://schemas.microsoft.com/office/drawing/2014/main" id="{8898D7C0-E449-0F43-8F42-E03935DC5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3825" y="7775237"/>
                <a:ext cx="900000" cy="900000"/>
              </a:xfrm>
              <a:prstGeom prst="ellipse">
                <a:avLst/>
              </a:prstGeom>
              <a:ln w="57150">
                <a:solidFill>
                  <a:srgbClr val="C00000"/>
                </a:solidFill>
              </a:ln>
            </p:spPr>
          </p:pic>
          <p:pic>
            <p:nvPicPr>
              <p:cNvPr id="72" name="Picture 144">
                <a:extLst>
                  <a:ext uri="{FF2B5EF4-FFF2-40B4-BE49-F238E27FC236}">
                    <a16:creationId xmlns:a16="http://schemas.microsoft.com/office/drawing/2014/main" id="{2EC2C9C9-EFB6-D444-95B1-036B3B08B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62859" y="7775237"/>
                <a:ext cx="900000" cy="900000"/>
              </a:xfrm>
              <a:prstGeom prst="ellipse">
                <a:avLst/>
              </a:prstGeom>
              <a:ln w="57150">
                <a:solidFill>
                  <a:schemeClr val="accent6"/>
                </a:solidFill>
              </a:ln>
            </p:spPr>
          </p:pic>
        </p:grpSp>
      </p:grpSp>
      <p:sp>
        <p:nvSpPr>
          <p:cNvPr id="89" name="矩形 88">
            <a:extLst>
              <a:ext uri="{FF2B5EF4-FFF2-40B4-BE49-F238E27FC236}">
                <a16:creationId xmlns:a16="http://schemas.microsoft.com/office/drawing/2014/main" id="{AF93F927-A320-3644-8242-FA52271901CB}"/>
              </a:ext>
            </a:extLst>
          </p:cNvPr>
          <p:cNvSpPr/>
          <p:nvPr/>
        </p:nvSpPr>
        <p:spPr>
          <a:xfrm>
            <a:off x="8622640" y="1984313"/>
            <a:ext cx="3371770" cy="45590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9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0D53-F3FB-BE40-AAA0-69283009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ubai" panose="020B0503030403030204" pitchFamily="34" charset="-78"/>
                <a:cs typeface="Dubai" panose="020B0503030403030204" pitchFamily="34" charset="-78"/>
              </a:rPr>
              <a:t>Main idea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EDCBAD0-7EC1-4943-A353-BBA7356228D7}"/>
              </a:ext>
            </a:extLst>
          </p:cNvPr>
          <p:cNvGrpSpPr>
            <a:grpSpLocks noChangeAspect="1"/>
          </p:cNvGrpSpPr>
          <p:nvPr/>
        </p:nvGrpSpPr>
        <p:grpSpPr>
          <a:xfrm>
            <a:off x="748602" y="1984322"/>
            <a:ext cx="10080000" cy="4559083"/>
            <a:chOff x="-1821027" y="152371"/>
            <a:chExt cx="13614542" cy="6157722"/>
          </a:xfrm>
        </p:grpSpPr>
        <p:pic>
          <p:nvPicPr>
            <p:cNvPr id="9" name="Picture 304">
              <a:extLst>
                <a:ext uri="{FF2B5EF4-FFF2-40B4-BE49-F238E27FC236}">
                  <a16:creationId xmlns:a16="http://schemas.microsoft.com/office/drawing/2014/main" id="{8258C837-6B83-DD4F-8959-8F7979068BE7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505749" y="3453347"/>
              <a:ext cx="360000" cy="72000"/>
            </a:xfrm>
            <a:prstGeom prst="rect">
              <a:avLst/>
            </a:prstGeom>
          </p:spPr>
        </p:pic>
        <p:cxnSp>
          <p:nvCxnSpPr>
            <p:cNvPr id="10" name="Straight Arrow Connector 305">
              <a:extLst>
                <a:ext uri="{FF2B5EF4-FFF2-40B4-BE49-F238E27FC236}">
                  <a16:creationId xmlns:a16="http://schemas.microsoft.com/office/drawing/2014/main" id="{71E6E6DB-C96A-5742-9391-2AB6061F4F17}"/>
                </a:ext>
              </a:extLst>
            </p:cNvPr>
            <p:cNvCxnSpPr/>
            <p:nvPr/>
          </p:nvCxnSpPr>
          <p:spPr>
            <a:xfrm>
              <a:off x="2589363" y="3455408"/>
              <a:ext cx="720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306">
              <a:extLst>
                <a:ext uri="{FF2B5EF4-FFF2-40B4-BE49-F238E27FC236}">
                  <a16:creationId xmlns:a16="http://schemas.microsoft.com/office/drawing/2014/main" id="{75BF5AAC-B4C7-944D-BF7B-C32A049DBC59}"/>
                </a:ext>
              </a:extLst>
            </p:cNvPr>
            <p:cNvCxnSpPr/>
            <p:nvPr/>
          </p:nvCxnSpPr>
          <p:spPr>
            <a:xfrm>
              <a:off x="8094035" y="3455408"/>
              <a:ext cx="720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54">
              <a:extLst>
                <a:ext uri="{FF2B5EF4-FFF2-40B4-BE49-F238E27FC236}">
                  <a16:creationId xmlns:a16="http://schemas.microsoft.com/office/drawing/2014/main" id="{425EC163-5B7C-874F-98BA-07585427164D}"/>
                </a:ext>
              </a:extLst>
            </p:cNvPr>
            <p:cNvCxnSpPr>
              <a:cxnSpLocks/>
              <a:stCxn id="18" idx="2"/>
              <a:endCxn id="23" idx="6"/>
            </p:cNvCxnSpPr>
            <p:nvPr/>
          </p:nvCxnSpPr>
          <p:spPr>
            <a:xfrm flipH="1">
              <a:off x="-921027" y="1458846"/>
              <a:ext cx="950464" cy="0"/>
            </a:xfrm>
            <a:prstGeom prst="line">
              <a:avLst/>
            </a:prstGeom>
            <a:ln w="1016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7">
              <a:extLst>
                <a:ext uri="{FF2B5EF4-FFF2-40B4-BE49-F238E27FC236}">
                  <a16:creationId xmlns:a16="http://schemas.microsoft.com/office/drawing/2014/main" id="{3C6F68F2-651C-8D47-A555-270D62482F76}"/>
                </a:ext>
              </a:extLst>
            </p:cNvPr>
            <p:cNvCxnSpPr>
              <a:cxnSpLocks/>
              <a:stCxn id="22" idx="2"/>
              <a:endCxn id="23" idx="6"/>
            </p:cNvCxnSpPr>
            <p:nvPr/>
          </p:nvCxnSpPr>
          <p:spPr>
            <a:xfrm flipH="1" flipV="1">
              <a:off x="-921027" y="1458846"/>
              <a:ext cx="937764" cy="312517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1">
              <a:extLst>
                <a:ext uri="{FF2B5EF4-FFF2-40B4-BE49-F238E27FC236}">
                  <a16:creationId xmlns:a16="http://schemas.microsoft.com/office/drawing/2014/main" id="{5ABAE4A5-2DE4-2744-BD85-3E60C11D3297}"/>
                </a:ext>
              </a:extLst>
            </p:cNvPr>
            <p:cNvCxnSpPr>
              <a:cxnSpLocks/>
              <a:stCxn id="19" idx="2"/>
              <a:endCxn id="23" idx="6"/>
            </p:cNvCxnSpPr>
            <p:nvPr/>
          </p:nvCxnSpPr>
          <p:spPr>
            <a:xfrm flipH="1" flipV="1">
              <a:off x="-921027" y="1458846"/>
              <a:ext cx="950464" cy="4166894"/>
            </a:xfrm>
            <a:prstGeom prst="line">
              <a:avLst/>
            </a:prstGeom>
            <a:ln w="635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65">
              <a:extLst>
                <a:ext uri="{FF2B5EF4-FFF2-40B4-BE49-F238E27FC236}">
                  <a16:creationId xmlns:a16="http://schemas.microsoft.com/office/drawing/2014/main" id="{5C4C7DE1-A747-F844-80EF-1C7C47871291}"/>
                </a:ext>
              </a:extLst>
            </p:cNvPr>
            <p:cNvCxnSpPr>
              <a:cxnSpLocks/>
              <a:stCxn id="21" idx="2"/>
              <a:endCxn id="23" idx="6"/>
            </p:cNvCxnSpPr>
            <p:nvPr/>
          </p:nvCxnSpPr>
          <p:spPr>
            <a:xfrm flipH="1" flipV="1">
              <a:off x="-921027" y="1458846"/>
              <a:ext cx="937764" cy="2083447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69">
              <a:extLst>
                <a:ext uri="{FF2B5EF4-FFF2-40B4-BE49-F238E27FC236}">
                  <a16:creationId xmlns:a16="http://schemas.microsoft.com/office/drawing/2014/main" id="{002DBDD8-6470-BC4D-B8FC-3A898BA7F547}"/>
                </a:ext>
              </a:extLst>
            </p:cNvPr>
            <p:cNvCxnSpPr>
              <a:cxnSpLocks/>
              <a:stCxn id="20" idx="2"/>
              <a:endCxn id="23" idx="6"/>
            </p:cNvCxnSpPr>
            <p:nvPr/>
          </p:nvCxnSpPr>
          <p:spPr>
            <a:xfrm flipH="1" flipV="1">
              <a:off x="-921027" y="1458846"/>
              <a:ext cx="937764" cy="1041724"/>
            </a:xfrm>
            <a:prstGeom prst="line">
              <a:avLst/>
            </a:prstGeom>
            <a:ln w="88900">
              <a:solidFill>
                <a:schemeClr val="tx2">
                  <a:lumMod val="60000"/>
                  <a:lumOff val="4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82">
              <a:extLst>
                <a:ext uri="{FF2B5EF4-FFF2-40B4-BE49-F238E27FC236}">
                  <a16:creationId xmlns:a16="http://schemas.microsoft.com/office/drawing/2014/main" id="{363185E8-F1C4-CD4D-80CA-BF99E06E3305}"/>
                </a:ext>
              </a:extLst>
            </p:cNvPr>
            <p:cNvCxnSpPr>
              <a:cxnSpLocks/>
              <a:stCxn id="22" idx="6"/>
              <a:endCxn id="21" idx="6"/>
            </p:cNvCxnSpPr>
            <p:nvPr/>
          </p:nvCxnSpPr>
          <p:spPr>
            <a:xfrm flipV="1">
              <a:off x="916737" y="3542293"/>
              <a:ext cx="12700" cy="1041723"/>
            </a:xfrm>
            <a:prstGeom prst="curvedConnector3">
              <a:avLst>
                <a:gd name="adj1" fmla="val 1800000"/>
              </a:avLst>
            </a:prstGeom>
            <a:ln w="88900">
              <a:solidFill>
                <a:schemeClr val="tx2">
                  <a:lumMod val="60000"/>
                  <a:lumOff val="4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62A10411-2B71-684B-880B-A9E89ADB6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7" y="1008846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C1B673F6-CFBD-3F4B-BD0A-F2EEC5F3A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7" y="5175740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990FA82C-0953-A544-8E1F-377BAF80D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7" y="2050570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44893CB1-2E9F-D34F-8DA9-1BE75E5CE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7" y="3092293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C9154977-B6A4-9E48-8603-C39E41D92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7" y="4134016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3" name="Picture 153">
              <a:extLst>
                <a:ext uri="{FF2B5EF4-FFF2-40B4-BE49-F238E27FC236}">
                  <a16:creationId xmlns:a16="http://schemas.microsoft.com/office/drawing/2014/main" id="{8D4086CE-1CE2-D64A-9F44-DDBADEA82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1027" y="1008846"/>
              <a:ext cx="900000" cy="900000"/>
            </a:xfrm>
            <a:prstGeom prst="ellipse">
              <a:avLst/>
            </a:prstGeom>
            <a:ln w="76200">
              <a:solidFill>
                <a:schemeClr val="accent6"/>
              </a:solidFill>
            </a:ln>
          </p:spPr>
        </p:pic>
        <p:cxnSp>
          <p:nvCxnSpPr>
            <p:cNvPr id="24" name="Curved Connector 118">
              <a:extLst>
                <a:ext uri="{FF2B5EF4-FFF2-40B4-BE49-F238E27FC236}">
                  <a16:creationId xmlns:a16="http://schemas.microsoft.com/office/drawing/2014/main" id="{9F7310A7-D5AD-2C43-BD9B-78F6887C8200}"/>
                </a:ext>
              </a:extLst>
            </p:cNvPr>
            <p:cNvCxnSpPr>
              <a:cxnSpLocks/>
              <a:stCxn id="18" idx="6"/>
              <a:endCxn id="22" idx="6"/>
            </p:cNvCxnSpPr>
            <p:nvPr/>
          </p:nvCxnSpPr>
          <p:spPr>
            <a:xfrm flipH="1">
              <a:off x="916737" y="1458846"/>
              <a:ext cx="12700" cy="3125170"/>
            </a:xfrm>
            <a:prstGeom prst="curvedConnector3">
              <a:avLst>
                <a:gd name="adj1" fmla="val -7987504"/>
              </a:avLst>
            </a:prstGeom>
            <a:ln w="38100"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121">
              <a:extLst>
                <a:ext uri="{FF2B5EF4-FFF2-40B4-BE49-F238E27FC236}">
                  <a16:creationId xmlns:a16="http://schemas.microsoft.com/office/drawing/2014/main" id="{CF377171-2378-D04B-A9DB-A764C9F169D7}"/>
                </a:ext>
              </a:extLst>
            </p:cNvPr>
            <p:cNvCxnSpPr>
              <a:cxnSpLocks/>
              <a:stCxn id="22" idx="6"/>
              <a:endCxn id="19" idx="6"/>
            </p:cNvCxnSpPr>
            <p:nvPr/>
          </p:nvCxnSpPr>
          <p:spPr>
            <a:xfrm>
              <a:off x="916737" y="4584016"/>
              <a:ext cx="12700" cy="1041724"/>
            </a:xfrm>
            <a:prstGeom prst="curvedConnector3">
              <a:avLst>
                <a:gd name="adj1" fmla="val 1900000"/>
              </a:avLst>
            </a:prstGeom>
            <a:ln w="38100"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134">
              <a:extLst>
                <a:ext uri="{FF2B5EF4-FFF2-40B4-BE49-F238E27FC236}">
                  <a16:creationId xmlns:a16="http://schemas.microsoft.com/office/drawing/2014/main" id="{5A675B55-99B2-024F-932E-4D1828F1FD72}"/>
                </a:ext>
              </a:extLst>
            </p:cNvPr>
            <p:cNvCxnSpPr>
              <a:cxnSpLocks/>
              <a:stCxn id="19" idx="6"/>
              <a:endCxn id="21" idx="6"/>
            </p:cNvCxnSpPr>
            <p:nvPr/>
          </p:nvCxnSpPr>
          <p:spPr>
            <a:xfrm flipH="1" flipV="1">
              <a:off x="916737" y="3542293"/>
              <a:ext cx="12700" cy="2083447"/>
            </a:xfrm>
            <a:prstGeom prst="curvedConnector3">
              <a:avLst>
                <a:gd name="adj1" fmla="val -4387504"/>
              </a:avLst>
            </a:prstGeom>
            <a:ln w="38100"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174">
              <a:extLst>
                <a:ext uri="{FF2B5EF4-FFF2-40B4-BE49-F238E27FC236}">
                  <a16:creationId xmlns:a16="http://schemas.microsoft.com/office/drawing/2014/main" id="{26FD961C-B6B3-164B-AD89-85C16CCB0B75}"/>
                </a:ext>
              </a:extLst>
            </p:cNvPr>
            <p:cNvCxnSpPr>
              <a:cxnSpLocks/>
              <a:stCxn id="18" idx="6"/>
              <a:endCxn id="20" idx="6"/>
            </p:cNvCxnSpPr>
            <p:nvPr/>
          </p:nvCxnSpPr>
          <p:spPr>
            <a:xfrm flipH="1">
              <a:off x="916737" y="1458846"/>
              <a:ext cx="12700" cy="1041724"/>
            </a:xfrm>
            <a:prstGeom prst="curvedConnector3">
              <a:avLst>
                <a:gd name="adj1" fmla="val -1800000"/>
              </a:avLst>
            </a:prstGeom>
            <a:ln w="88900">
              <a:solidFill>
                <a:schemeClr val="tx2">
                  <a:lumMod val="60000"/>
                  <a:lumOff val="40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175">
              <a:extLst>
                <a:ext uri="{FF2B5EF4-FFF2-40B4-BE49-F238E27FC236}">
                  <a16:creationId xmlns:a16="http://schemas.microsoft.com/office/drawing/2014/main" id="{A166ADD6-3FA2-C045-9A2C-1B9B68BCEA80}"/>
                </a:ext>
              </a:extLst>
            </p:cNvPr>
            <p:cNvCxnSpPr>
              <a:cxnSpLocks/>
              <a:stCxn id="21" idx="6"/>
              <a:endCxn id="20" idx="6"/>
            </p:cNvCxnSpPr>
            <p:nvPr/>
          </p:nvCxnSpPr>
          <p:spPr>
            <a:xfrm flipV="1">
              <a:off x="916737" y="2500570"/>
              <a:ext cx="12700" cy="1041723"/>
            </a:xfrm>
            <a:prstGeom prst="curvedConnector3">
              <a:avLst>
                <a:gd name="adj1" fmla="val 1800000"/>
              </a:avLst>
            </a:prstGeom>
            <a:ln w="381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76">
              <a:extLst>
                <a:ext uri="{FF2B5EF4-FFF2-40B4-BE49-F238E27FC236}">
                  <a16:creationId xmlns:a16="http://schemas.microsoft.com/office/drawing/2014/main" id="{82E42E98-2DD5-B947-9A6C-9CA90E49061C}"/>
                </a:ext>
              </a:extLst>
            </p:cNvPr>
            <p:cNvCxnSpPr>
              <a:cxnSpLocks/>
              <a:stCxn id="18" idx="6"/>
              <a:endCxn id="21" idx="6"/>
            </p:cNvCxnSpPr>
            <p:nvPr/>
          </p:nvCxnSpPr>
          <p:spPr>
            <a:xfrm flipH="1">
              <a:off x="916737" y="1458846"/>
              <a:ext cx="12700" cy="2083447"/>
            </a:xfrm>
            <a:prstGeom prst="curvedConnector3">
              <a:avLst>
                <a:gd name="adj1" fmla="val -4275000"/>
              </a:avLst>
            </a:prstGeom>
            <a:ln w="38100">
              <a:solidFill>
                <a:schemeClr val="tx2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179">
              <a:extLst>
                <a:ext uri="{FF2B5EF4-FFF2-40B4-BE49-F238E27FC236}">
                  <a16:creationId xmlns:a16="http://schemas.microsoft.com/office/drawing/2014/main" id="{7F5834BC-C445-B14E-9991-C0E93BBF04C4}"/>
                </a:ext>
              </a:extLst>
            </p:cNvPr>
            <p:cNvCxnSpPr>
              <a:cxnSpLocks/>
              <a:stCxn id="18" idx="6"/>
              <a:endCxn id="19" idx="6"/>
            </p:cNvCxnSpPr>
            <p:nvPr/>
          </p:nvCxnSpPr>
          <p:spPr>
            <a:xfrm>
              <a:off x="929437" y="1458846"/>
              <a:ext cx="12700" cy="4166894"/>
            </a:xfrm>
            <a:prstGeom prst="curvedConnector3">
              <a:avLst>
                <a:gd name="adj1" fmla="val 11137496"/>
              </a:avLst>
            </a:prstGeom>
            <a:ln w="76200">
              <a:solidFill>
                <a:schemeClr val="tx2">
                  <a:lumMod val="60000"/>
                  <a:lumOff val="4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183">
              <a:extLst>
                <a:ext uri="{FF2B5EF4-FFF2-40B4-BE49-F238E27FC236}">
                  <a16:creationId xmlns:a16="http://schemas.microsoft.com/office/drawing/2014/main" id="{B2FF8A5E-9C05-D844-9E7B-8C8860E17348}"/>
                </a:ext>
              </a:extLst>
            </p:cNvPr>
            <p:cNvCxnSpPr>
              <a:cxnSpLocks/>
              <a:stCxn id="22" idx="6"/>
              <a:endCxn id="20" idx="6"/>
            </p:cNvCxnSpPr>
            <p:nvPr/>
          </p:nvCxnSpPr>
          <p:spPr>
            <a:xfrm flipV="1">
              <a:off x="916737" y="2500570"/>
              <a:ext cx="12700" cy="2083446"/>
            </a:xfrm>
            <a:prstGeom prst="curvedConnector3">
              <a:avLst>
                <a:gd name="adj1" fmla="val 4275000"/>
              </a:avLst>
            </a:prstGeom>
            <a:ln w="50800">
              <a:solidFill>
                <a:schemeClr val="tx2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195">
              <a:extLst>
                <a:ext uri="{FF2B5EF4-FFF2-40B4-BE49-F238E27FC236}">
                  <a16:creationId xmlns:a16="http://schemas.microsoft.com/office/drawing/2014/main" id="{80DA8287-6DB4-4B49-AE11-B2A3EA79DDBB}"/>
                </a:ext>
              </a:extLst>
            </p:cNvPr>
            <p:cNvCxnSpPr>
              <a:cxnSpLocks/>
              <a:stCxn id="19" idx="6"/>
              <a:endCxn id="20" idx="6"/>
            </p:cNvCxnSpPr>
            <p:nvPr/>
          </p:nvCxnSpPr>
          <p:spPr>
            <a:xfrm flipH="1" flipV="1">
              <a:off x="916737" y="2500570"/>
              <a:ext cx="12700" cy="3125170"/>
            </a:xfrm>
            <a:prstGeom prst="curvedConnector3">
              <a:avLst>
                <a:gd name="adj1" fmla="val -7537504"/>
              </a:avLst>
            </a:prstGeom>
            <a:ln w="101600">
              <a:solidFill>
                <a:schemeClr val="tx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34">
              <a:extLst>
                <a:ext uri="{FF2B5EF4-FFF2-40B4-BE49-F238E27FC236}">
                  <a16:creationId xmlns:a16="http://schemas.microsoft.com/office/drawing/2014/main" id="{5D23A5AC-D0FE-AC4C-8CBE-6ED77ABC5032}"/>
                </a:ext>
              </a:extLst>
            </p:cNvPr>
            <p:cNvCxnSpPr>
              <a:cxnSpLocks/>
              <a:stCxn id="39" idx="2"/>
              <a:endCxn id="44" idx="6"/>
            </p:cNvCxnSpPr>
            <p:nvPr/>
          </p:nvCxnSpPr>
          <p:spPr>
            <a:xfrm flipH="1">
              <a:off x="9968115" y="1458846"/>
              <a:ext cx="900000" cy="0"/>
            </a:xfrm>
            <a:prstGeom prst="line">
              <a:avLst/>
            </a:prstGeom>
            <a:ln w="1143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35">
              <a:extLst>
                <a:ext uri="{FF2B5EF4-FFF2-40B4-BE49-F238E27FC236}">
                  <a16:creationId xmlns:a16="http://schemas.microsoft.com/office/drawing/2014/main" id="{1B90F226-4CDA-6B48-98FF-CDCE3FA04D68}"/>
                </a:ext>
              </a:extLst>
            </p:cNvPr>
            <p:cNvCxnSpPr>
              <a:cxnSpLocks/>
              <a:stCxn id="43" idx="2"/>
              <a:endCxn id="44" idx="6"/>
            </p:cNvCxnSpPr>
            <p:nvPr/>
          </p:nvCxnSpPr>
          <p:spPr>
            <a:xfrm flipH="1" flipV="1">
              <a:off x="9968115" y="1458846"/>
              <a:ext cx="912700" cy="3125171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36">
              <a:extLst>
                <a:ext uri="{FF2B5EF4-FFF2-40B4-BE49-F238E27FC236}">
                  <a16:creationId xmlns:a16="http://schemas.microsoft.com/office/drawing/2014/main" id="{9AA09458-970C-3F4B-AA14-07304DA4767B}"/>
                </a:ext>
              </a:extLst>
            </p:cNvPr>
            <p:cNvCxnSpPr>
              <a:cxnSpLocks/>
              <a:stCxn id="40" idx="2"/>
              <a:endCxn id="44" idx="6"/>
            </p:cNvCxnSpPr>
            <p:nvPr/>
          </p:nvCxnSpPr>
          <p:spPr>
            <a:xfrm flipH="1" flipV="1">
              <a:off x="9968115" y="1458846"/>
              <a:ext cx="912700" cy="4166894"/>
            </a:xfrm>
            <a:prstGeom prst="line">
              <a:avLst/>
            </a:prstGeom>
            <a:ln w="1016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37">
              <a:extLst>
                <a:ext uri="{FF2B5EF4-FFF2-40B4-BE49-F238E27FC236}">
                  <a16:creationId xmlns:a16="http://schemas.microsoft.com/office/drawing/2014/main" id="{F9BCF1F0-30E2-B845-A416-80AC95E05646}"/>
                </a:ext>
              </a:extLst>
            </p:cNvPr>
            <p:cNvCxnSpPr>
              <a:cxnSpLocks/>
              <a:stCxn id="42" idx="2"/>
              <a:endCxn id="44" idx="6"/>
            </p:cNvCxnSpPr>
            <p:nvPr/>
          </p:nvCxnSpPr>
          <p:spPr>
            <a:xfrm flipH="1" flipV="1">
              <a:off x="9968115" y="1458846"/>
              <a:ext cx="912700" cy="208344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38">
              <a:extLst>
                <a:ext uri="{FF2B5EF4-FFF2-40B4-BE49-F238E27FC236}">
                  <a16:creationId xmlns:a16="http://schemas.microsoft.com/office/drawing/2014/main" id="{92FB004E-B70C-C444-B746-CEC2F6B6E32A}"/>
                </a:ext>
              </a:extLst>
            </p:cNvPr>
            <p:cNvCxnSpPr>
              <a:cxnSpLocks/>
              <a:stCxn id="41" idx="2"/>
              <a:endCxn id="44" idx="6"/>
            </p:cNvCxnSpPr>
            <p:nvPr/>
          </p:nvCxnSpPr>
          <p:spPr>
            <a:xfrm flipH="1" flipV="1">
              <a:off x="9968115" y="1458846"/>
              <a:ext cx="912700" cy="1041724"/>
            </a:xfrm>
            <a:prstGeom prst="line">
              <a:avLst/>
            </a:prstGeom>
            <a:ln w="1143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239">
              <a:extLst>
                <a:ext uri="{FF2B5EF4-FFF2-40B4-BE49-F238E27FC236}">
                  <a16:creationId xmlns:a16="http://schemas.microsoft.com/office/drawing/2014/main" id="{1C93F797-A43E-474E-923A-82E86B3B1161}"/>
                </a:ext>
              </a:extLst>
            </p:cNvPr>
            <p:cNvCxnSpPr>
              <a:cxnSpLocks/>
              <a:stCxn id="43" idx="6"/>
              <a:endCxn id="42" idx="6"/>
            </p:cNvCxnSpPr>
            <p:nvPr/>
          </p:nvCxnSpPr>
          <p:spPr>
            <a:xfrm flipV="1">
              <a:off x="11780815" y="3542294"/>
              <a:ext cx="12700" cy="1041723"/>
            </a:xfrm>
            <a:prstGeom prst="curvedConnector3">
              <a:avLst>
                <a:gd name="adj1" fmla="val 1800000"/>
              </a:avLst>
            </a:prstGeom>
            <a:ln w="1016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240">
              <a:extLst>
                <a:ext uri="{FF2B5EF4-FFF2-40B4-BE49-F238E27FC236}">
                  <a16:creationId xmlns:a16="http://schemas.microsoft.com/office/drawing/2014/main" id="{BA8606A2-F181-7441-8356-F9D18707F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8115" y="1008846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0" name="Picture 241">
              <a:extLst>
                <a:ext uri="{FF2B5EF4-FFF2-40B4-BE49-F238E27FC236}">
                  <a16:creationId xmlns:a16="http://schemas.microsoft.com/office/drawing/2014/main" id="{322FF452-975E-474A-BF7F-CE1273FA7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815" y="5175740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1" name="Picture 242">
              <a:extLst>
                <a:ext uri="{FF2B5EF4-FFF2-40B4-BE49-F238E27FC236}">
                  <a16:creationId xmlns:a16="http://schemas.microsoft.com/office/drawing/2014/main" id="{00A9574E-CFA8-424F-A9B5-B5ED3235B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815" y="2050570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2" name="Picture 243">
              <a:extLst>
                <a:ext uri="{FF2B5EF4-FFF2-40B4-BE49-F238E27FC236}">
                  <a16:creationId xmlns:a16="http://schemas.microsoft.com/office/drawing/2014/main" id="{E13F3FAD-A224-CE49-8771-4D5A58886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815" y="3092294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3" name="Picture 244">
              <a:extLst>
                <a:ext uri="{FF2B5EF4-FFF2-40B4-BE49-F238E27FC236}">
                  <a16:creationId xmlns:a16="http://schemas.microsoft.com/office/drawing/2014/main" id="{066A70E1-C53C-9646-BDA1-110D2EF8C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815" y="4134017"/>
              <a:ext cx="900000" cy="900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4" name="Picture 245">
              <a:extLst>
                <a:ext uri="{FF2B5EF4-FFF2-40B4-BE49-F238E27FC236}">
                  <a16:creationId xmlns:a16="http://schemas.microsoft.com/office/drawing/2014/main" id="{F93D2353-0E84-1848-B07C-7B17CA40A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8115" y="1008846"/>
              <a:ext cx="900000" cy="900000"/>
            </a:xfrm>
            <a:prstGeom prst="ellipse">
              <a:avLst/>
            </a:prstGeom>
            <a:ln w="76200">
              <a:solidFill>
                <a:schemeClr val="accent6"/>
              </a:solidFill>
            </a:ln>
          </p:spPr>
        </p:pic>
        <p:cxnSp>
          <p:nvCxnSpPr>
            <p:cNvPr id="45" name="Curved Connector 246">
              <a:extLst>
                <a:ext uri="{FF2B5EF4-FFF2-40B4-BE49-F238E27FC236}">
                  <a16:creationId xmlns:a16="http://schemas.microsoft.com/office/drawing/2014/main" id="{4AAAA207-EBB9-D149-8885-EC735E20E121}"/>
                </a:ext>
              </a:extLst>
            </p:cNvPr>
            <p:cNvCxnSpPr>
              <a:cxnSpLocks/>
              <a:stCxn id="39" idx="6"/>
              <a:endCxn id="43" idx="6"/>
            </p:cNvCxnSpPr>
            <p:nvPr/>
          </p:nvCxnSpPr>
          <p:spPr>
            <a:xfrm>
              <a:off x="11768115" y="1458846"/>
              <a:ext cx="12700" cy="3125171"/>
            </a:xfrm>
            <a:prstGeom prst="curvedConnector3">
              <a:avLst>
                <a:gd name="adj1" fmla="val 7637496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247">
              <a:extLst>
                <a:ext uri="{FF2B5EF4-FFF2-40B4-BE49-F238E27FC236}">
                  <a16:creationId xmlns:a16="http://schemas.microsoft.com/office/drawing/2014/main" id="{49083BD2-238A-C848-A318-27B0EA46A96B}"/>
                </a:ext>
              </a:extLst>
            </p:cNvPr>
            <p:cNvCxnSpPr>
              <a:cxnSpLocks/>
              <a:stCxn id="43" idx="6"/>
              <a:endCxn id="40" idx="6"/>
            </p:cNvCxnSpPr>
            <p:nvPr/>
          </p:nvCxnSpPr>
          <p:spPr>
            <a:xfrm>
              <a:off x="11780815" y="4584017"/>
              <a:ext cx="12700" cy="1041723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248">
              <a:extLst>
                <a:ext uri="{FF2B5EF4-FFF2-40B4-BE49-F238E27FC236}">
                  <a16:creationId xmlns:a16="http://schemas.microsoft.com/office/drawing/2014/main" id="{784ADC83-CF1A-5C4C-9B45-A73719572558}"/>
                </a:ext>
              </a:extLst>
            </p:cNvPr>
            <p:cNvCxnSpPr>
              <a:cxnSpLocks/>
              <a:stCxn id="40" idx="6"/>
              <a:endCxn id="42" idx="6"/>
            </p:cNvCxnSpPr>
            <p:nvPr/>
          </p:nvCxnSpPr>
          <p:spPr>
            <a:xfrm flipV="1">
              <a:off x="11780815" y="3542294"/>
              <a:ext cx="12700" cy="2083446"/>
            </a:xfrm>
            <a:prstGeom prst="curvedConnector3">
              <a:avLst>
                <a:gd name="adj1" fmla="val 4387496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249">
              <a:extLst>
                <a:ext uri="{FF2B5EF4-FFF2-40B4-BE49-F238E27FC236}">
                  <a16:creationId xmlns:a16="http://schemas.microsoft.com/office/drawing/2014/main" id="{22E74204-C7C9-5C40-896F-C0D5A059AB13}"/>
                </a:ext>
              </a:extLst>
            </p:cNvPr>
            <p:cNvCxnSpPr>
              <a:cxnSpLocks/>
              <a:stCxn id="39" idx="6"/>
              <a:endCxn id="41" idx="6"/>
            </p:cNvCxnSpPr>
            <p:nvPr/>
          </p:nvCxnSpPr>
          <p:spPr>
            <a:xfrm>
              <a:off x="11768115" y="1458846"/>
              <a:ext cx="12700" cy="1041724"/>
            </a:xfrm>
            <a:prstGeom prst="curvedConnector3">
              <a:avLst>
                <a:gd name="adj1" fmla="val 1900000"/>
              </a:avLst>
            </a:prstGeom>
            <a:ln w="1016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250">
              <a:extLst>
                <a:ext uri="{FF2B5EF4-FFF2-40B4-BE49-F238E27FC236}">
                  <a16:creationId xmlns:a16="http://schemas.microsoft.com/office/drawing/2014/main" id="{7BEB0BD4-C75F-FC4C-A99F-F4688A3D2EED}"/>
                </a:ext>
              </a:extLst>
            </p:cNvPr>
            <p:cNvCxnSpPr>
              <a:cxnSpLocks/>
              <a:stCxn id="42" idx="6"/>
              <a:endCxn id="41" idx="6"/>
            </p:cNvCxnSpPr>
            <p:nvPr/>
          </p:nvCxnSpPr>
          <p:spPr>
            <a:xfrm flipV="1">
              <a:off x="11780815" y="2500570"/>
              <a:ext cx="12700" cy="1041724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251">
              <a:extLst>
                <a:ext uri="{FF2B5EF4-FFF2-40B4-BE49-F238E27FC236}">
                  <a16:creationId xmlns:a16="http://schemas.microsoft.com/office/drawing/2014/main" id="{7E664060-0DED-D440-AD4E-07E57AB3BC5E}"/>
                </a:ext>
              </a:extLst>
            </p:cNvPr>
            <p:cNvCxnSpPr>
              <a:cxnSpLocks/>
              <a:stCxn id="39" idx="6"/>
              <a:endCxn id="42" idx="6"/>
            </p:cNvCxnSpPr>
            <p:nvPr/>
          </p:nvCxnSpPr>
          <p:spPr>
            <a:xfrm>
              <a:off x="11768115" y="1458846"/>
              <a:ext cx="12700" cy="2083448"/>
            </a:xfrm>
            <a:prstGeom prst="curvedConnector3">
              <a:avLst>
                <a:gd name="adj1" fmla="val 4600000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urved Connector 252">
              <a:extLst>
                <a:ext uri="{FF2B5EF4-FFF2-40B4-BE49-F238E27FC236}">
                  <a16:creationId xmlns:a16="http://schemas.microsoft.com/office/drawing/2014/main" id="{6D4DB3BA-1064-6E46-A205-2370C786F19C}"/>
                </a:ext>
              </a:extLst>
            </p:cNvPr>
            <p:cNvCxnSpPr>
              <a:cxnSpLocks/>
              <a:stCxn id="39" idx="6"/>
              <a:endCxn id="40" idx="6"/>
            </p:cNvCxnSpPr>
            <p:nvPr/>
          </p:nvCxnSpPr>
          <p:spPr>
            <a:xfrm>
              <a:off x="11768115" y="1458846"/>
              <a:ext cx="12700" cy="4166894"/>
            </a:xfrm>
            <a:prstGeom prst="curvedConnector3">
              <a:avLst>
                <a:gd name="adj1" fmla="val 11350000"/>
              </a:avLst>
            </a:prstGeom>
            <a:ln w="1016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253">
              <a:extLst>
                <a:ext uri="{FF2B5EF4-FFF2-40B4-BE49-F238E27FC236}">
                  <a16:creationId xmlns:a16="http://schemas.microsoft.com/office/drawing/2014/main" id="{886D4237-5F14-A84F-B452-934C9FD2B738}"/>
                </a:ext>
              </a:extLst>
            </p:cNvPr>
            <p:cNvCxnSpPr>
              <a:cxnSpLocks/>
              <a:stCxn id="43" idx="6"/>
              <a:endCxn id="41" idx="6"/>
            </p:cNvCxnSpPr>
            <p:nvPr/>
          </p:nvCxnSpPr>
          <p:spPr>
            <a:xfrm flipV="1">
              <a:off x="11780815" y="2500570"/>
              <a:ext cx="12700" cy="2083447"/>
            </a:xfrm>
            <a:prstGeom prst="curvedConnector3">
              <a:avLst>
                <a:gd name="adj1" fmla="val 4500000"/>
              </a:avLst>
            </a:prstGeom>
            <a:ln w="127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254">
              <a:extLst>
                <a:ext uri="{FF2B5EF4-FFF2-40B4-BE49-F238E27FC236}">
                  <a16:creationId xmlns:a16="http://schemas.microsoft.com/office/drawing/2014/main" id="{343B444A-4825-B744-A792-BFDE89DF8E43}"/>
                </a:ext>
              </a:extLst>
            </p:cNvPr>
            <p:cNvCxnSpPr>
              <a:cxnSpLocks/>
              <a:stCxn id="40" idx="6"/>
              <a:endCxn id="41" idx="6"/>
            </p:cNvCxnSpPr>
            <p:nvPr/>
          </p:nvCxnSpPr>
          <p:spPr>
            <a:xfrm flipV="1">
              <a:off x="11780815" y="2500570"/>
              <a:ext cx="12700" cy="3125170"/>
            </a:xfrm>
            <a:prstGeom prst="curvedConnector3">
              <a:avLst>
                <a:gd name="adj1" fmla="val 7875000"/>
              </a:avLst>
            </a:prstGeom>
            <a:ln w="1143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63">
              <a:extLst>
                <a:ext uri="{FF2B5EF4-FFF2-40B4-BE49-F238E27FC236}">
                  <a16:creationId xmlns:a16="http://schemas.microsoft.com/office/drawing/2014/main" id="{7D5815C0-90D3-2949-AF4C-6A294E08F5A5}"/>
                </a:ext>
              </a:extLst>
            </p:cNvPr>
            <p:cNvSpPr txBox="1"/>
            <p:nvPr/>
          </p:nvSpPr>
          <p:spPr>
            <a:xfrm>
              <a:off x="4264645" y="152371"/>
              <a:ext cx="28422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SSR</a:t>
              </a:r>
            </a:p>
          </p:txBody>
        </p:sp>
        <p:sp>
          <p:nvSpPr>
            <p:cNvPr id="55" name="Rounded Rectangle 99">
              <a:extLst>
                <a:ext uri="{FF2B5EF4-FFF2-40B4-BE49-F238E27FC236}">
                  <a16:creationId xmlns:a16="http://schemas.microsoft.com/office/drawing/2014/main" id="{B8727C6C-28A2-A24A-B359-4E475B79E33F}"/>
                </a:ext>
              </a:extLst>
            </p:cNvPr>
            <p:cNvSpPr/>
            <p:nvPr/>
          </p:nvSpPr>
          <p:spPr>
            <a:xfrm>
              <a:off x="3567999" y="152371"/>
              <a:ext cx="4143024" cy="6157722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1">
              <a:extLst>
                <a:ext uri="{FF2B5EF4-FFF2-40B4-BE49-F238E27FC236}">
                  <a16:creationId xmlns:a16="http://schemas.microsoft.com/office/drawing/2014/main" id="{372C64F3-77C3-BC47-B82F-FEBB4BA1FB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6359" y="1181315"/>
              <a:ext cx="3178780" cy="1980000"/>
              <a:chOff x="9498953" y="-3851019"/>
              <a:chExt cx="4846226" cy="3018645"/>
            </a:xfrm>
          </p:grpSpPr>
          <p:cxnSp>
            <p:nvCxnSpPr>
              <p:cNvPr id="73" name="Straight Connector 112">
                <a:extLst>
                  <a:ext uri="{FF2B5EF4-FFF2-40B4-BE49-F238E27FC236}">
                    <a16:creationId xmlns:a16="http://schemas.microsoft.com/office/drawing/2014/main" id="{10A79BA1-7629-5143-B190-A8FD45B91390}"/>
                  </a:ext>
                </a:extLst>
              </p:cNvPr>
              <p:cNvCxnSpPr>
                <a:cxnSpLocks/>
                <a:stCxn id="79" idx="0"/>
                <a:endCxn id="78" idx="4"/>
              </p:cNvCxnSpPr>
              <p:nvPr/>
            </p:nvCxnSpPr>
            <p:spPr>
              <a:xfrm flipV="1">
                <a:off x="9948953" y="-2951019"/>
                <a:ext cx="2630817" cy="1218645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113">
                <a:extLst>
                  <a:ext uri="{FF2B5EF4-FFF2-40B4-BE49-F238E27FC236}">
                    <a16:creationId xmlns:a16="http://schemas.microsoft.com/office/drawing/2014/main" id="{6311C778-57BC-8342-8B0A-A9ACA36E9D91}"/>
                  </a:ext>
                </a:extLst>
              </p:cNvPr>
              <p:cNvCxnSpPr>
                <a:cxnSpLocks/>
                <a:stCxn id="87" idx="6"/>
                <a:endCxn id="78" idx="2"/>
              </p:cNvCxnSpPr>
              <p:nvPr/>
            </p:nvCxnSpPr>
            <p:spPr>
              <a:xfrm>
                <a:off x="11714362" y="-3401019"/>
                <a:ext cx="415408" cy="0"/>
              </a:xfrm>
              <a:prstGeom prst="line">
                <a:avLst/>
              </a:prstGeom>
              <a:ln w="825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114">
                <a:extLst>
                  <a:ext uri="{FF2B5EF4-FFF2-40B4-BE49-F238E27FC236}">
                    <a16:creationId xmlns:a16="http://schemas.microsoft.com/office/drawing/2014/main" id="{02FB330E-7F3C-C34B-AC10-640A1B12D020}"/>
                  </a:ext>
                </a:extLst>
              </p:cNvPr>
              <p:cNvCxnSpPr>
                <a:cxnSpLocks/>
                <a:stCxn id="80" idx="0"/>
                <a:endCxn id="78" idx="4"/>
              </p:cNvCxnSpPr>
              <p:nvPr/>
            </p:nvCxnSpPr>
            <p:spPr>
              <a:xfrm flipV="1">
                <a:off x="11264362" y="-2951019"/>
                <a:ext cx="1315408" cy="1218645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115">
                <a:extLst>
                  <a:ext uri="{FF2B5EF4-FFF2-40B4-BE49-F238E27FC236}">
                    <a16:creationId xmlns:a16="http://schemas.microsoft.com/office/drawing/2014/main" id="{CAF46261-0980-B04B-B3CE-72771C40FC9E}"/>
                  </a:ext>
                </a:extLst>
              </p:cNvPr>
              <p:cNvCxnSpPr>
                <a:cxnSpLocks/>
                <a:stCxn id="81" idx="0"/>
                <a:endCxn id="78" idx="4"/>
              </p:cNvCxnSpPr>
              <p:nvPr/>
            </p:nvCxnSpPr>
            <p:spPr>
              <a:xfrm flipH="1" flipV="1">
                <a:off x="12579770" y="-2951019"/>
                <a:ext cx="1" cy="1218645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116">
                <a:extLst>
                  <a:ext uri="{FF2B5EF4-FFF2-40B4-BE49-F238E27FC236}">
                    <a16:creationId xmlns:a16="http://schemas.microsoft.com/office/drawing/2014/main" id="{6F734700-D2B1-E242-B646-54C8414681CE}"/>
                  </a:ext>
                </a:extLst>
              </p:cNvPr>
              <p:cNvCxnSpPr>
                <a:cxnSpLocks/>
                <a:stCxn id="82" idx="0"/>
                <a:endCxn id="78" idx="4"/>
              </p:cNvCxnSpPr>
              <p:nvPr/>
            </p:nvCxnSpPr>
            <p:spPr>
              <a:xfrm flipH="1" flipV="1">
                <a:off x="12579770" y="-2951019"/>
                <a:ext cx="1315409" cy="1218645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8" name="Picture 117">
                <a:extLst>
                  <a:ext uri="{FF2B5EF4-FFF2-40B4-BE49-F238E27FC236}">
                    <a16:creationId xmlns:a16="http://schemas.microsoft.com/office/drawing/2014/main" id="{E307DB11-D9F1-B545-A8FD-A5285A555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29770" y="-3851019"/>
                <a:ext cx="900000" cy="900000"/>
              </a:xfrm>
              <a:prstGeom prst="ellipse">
                <a:avLst/>
              </a:prstGeom>
              <a:ln w="57150">
                <a:solidFill>
                  <a:schemeClr val="accent6"/>
                </a:solidFill>
              </a:ln>
            </p:spPr>
          </p:pic>
          <p:pic>
            <p:nvPicPr>
              <p:cNvPr id="79" name="Picture 119">
                <a:extLst>
                  <a:ext uri="{FF2B5EF4-FFF2-40B4-BE49-F238E27FC236}">
                    <a16:creationId xmlns:a16="http://schemas.microsoft.com/office/drawing/2014/main" id="{D4722A6D-6B9B-DA45-BEB2-E9E9ADFD7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8953" y="-1732374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80" name="Picture 120">
                <a:extLst>
                  <a:ext uri="{FF2B5EF4-FFF2-40B4-BE49-F238E27FC236}">
                    <a16:creationId xmlns:a16="http://schemas.microsoft.com/office/drawing/2014/main" id="{F913B97F-23DF-0B43-9E02-C0E6BF710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14362" y="-1732374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81" name="Picture 122">
                <a:extLst>
                  <a:ext uri="{FF2B5EF4-FFF2-40B4-BE49-F238E27FC236}">
                    <a16:creationId xmlns:a16="http://schemas.microsoft.com/office/drawing/2014/main" id="{7D52E542-3B12-0F4A-8654-405844EBB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29771" y="-1732374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82" name="Picture 123">
                <a:extLst>
                  <a:ext uri="{FF2B5EF4-FFF2-40B4-BE49-F238E27FC236}">
                    <a16:creationId xmlns:a16="http://schemas.microsoft.com/office/drawing/2014/main" id="{C462C997-7B58-8243-A761-E60FBAC43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45179" y="-1732374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cxnSp>
            <p:nvCxnSpPr>
              <p:cNvPr id="83" name="Straight Connector 124">
                <a:extLst>
                  <a:ext uri="{FF2B5EF4-FFF2-40B4-BE49-F238E27FC236}">
                    <a16:creationId xmlns:a16="http://schemas.microsoft.com/office/drawing/2014/main" id="{5B4E3D04-E681-EA46-AAB9-034B47F7956C}"/>
                  </a:ext>
                </a:extLst>
              </p:cNvPr>
              <p:cNvCxnSpPr>
                <a:cxnSpLocks/>
                <a:stCxn id="79" idx="0"/>
                <a:endCxn id="87" idx="4"/>
              </p:cNvCxnSpPr>
              <p:nvPr/>
            </p:nvCxnSpPr>
            <p:spPr>
              <a:xfrm flipV="1">
                <a:off x="9948953" y="-2951019"/>
                <a:ext cx="1315409" cy="1218645"/>
              </a:xfrm>
              <a:prstGeom prst="line">
                <a:avLst/>
              </a:prstGeom>
              <a:ln w="1016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125">
                <a:extLst>
                  <a:ext uri="{FF2B5EF4-FFF2-40B4-BE49-F238E27FC236}">
                    <a16:creationId xmlns:a16="http://schemas.microsoft.com/office/drawing/2014/main" id="{368C3D9A-DDE6-1648-8055-8C2A641B8BCA}"/>
                  </a:ext>
                </a:extLst>
              </p:cNvPr>
              <p:cNvCxnSpPr>
                <a:cxnSpLocks/>
                <a:stCxn id="80" idx="0"/>
                <a:endCxn id="87" idx="4"/>
              </p:cNvCxnSpPr>
              <p:nvPr/>
            </p:nvCxnSpPr>
            <p:spPr>
              <a:xfrm flipV="1">
                <a:off x="11264362" y="-2951019"/>
                <a:ext cx="0" cy="1218645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126">
                <a:extLst>
                  <a:ext uri="{FF2B5EF4-FFF2-40B4-BE49-F238E27FC236}">
                    <a16:creationId xmlns:a16="http://schemas.microsoft.com/office/drawing/2014/main" id="{489D7DAC-B942-6044-B976-EF24ED6A49AF}"/>
                  </a:ext>
                </a:extLst>
              </p:cNvPr>
              <p:cNvCxnSpPr>
                <a:cxnSpLocks/>
                <a:stCxn id="81" idx="0"/>
                <a:endCxn id="87" idx="4"/>
              </p:cNvCxnSpPr>
              <p:nvPr/>
            </p:nvCxnSpPr>
            <p:spPr>
              <a:xfrm flipH="1" flipV="1">
                <a:off x="11264362" y="-2951019"/>
                <a:ext cx="1315409" cy="1218645"/>
              </a:xfrm>
              <a:prstGeom prst="line">
                <a:avLst/>
              </a:prstGeom>
              <a:ln w="508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127">
                <a:extLst>
                  <a:ext uri="{FF2B5EF4-FFF2-40B4-BE49-F238E27FC236}">
                    <a16:creationId xmlns:a16="http://schemas.microsoft.com/office/drawing/2014/main" id="{19418081-143D-8C4D-8DBE-77B374B8A930}"/>
                  </a:ext>
                </a:extLst>
              </p:cNvPr>
              <p:cNvCxnSpPr>
                <a:cxnSpLocks/>
                <a:stCxn id="82" idx="0"/>
                <a:endCxn id="87" idx="4"/>
              </p:cNvCxnSpPr>
              <p:nvPr/>
            </p:nvCxnSpPr>
            <p:spPr>
              <a:xfrm flipH="1" flipV="1">
                <a:off x="11264362" y="-2951019"/>
                <a:ext cx="2630817" cy="1218645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128">
                <a:extLst>
                  <a:ext uri="{FF2B5EF4-FFF2-40B4-BE49-F238E27FC236}">
                    <a16:creationId xmlns:a16="http://schemas.microsoft.com/office/drawing/2014/main" id="{08791ABA-83C0-2E46-A4B8-7D9C4992A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14362" y="-3851019"/>
                <a:ext cx="900000" cy="900000"/>
              </a:xfrm>
              <a:prstGeom prst="ellipse">
                <a:avLst/>
              </a:prstGeom>
              <a:ln w="57150">
                <a:solidFill>
                  <a:srgbClr val="C00000"/>
                </a:solidFill>
              </a:ln>
            </p:spPr>
          </p:pic>
        </p:grpSp>
        <p:grpSp>
          <p:nvGrpSpPr>
            <p:cNvPr id="57" name="Group 2">
              <a:extLst>
                <a:ext uri="{FF2B5EF4-FFF2-40B4-BE49-F238E27FC236}">
                  <a16:creationId xmlns:a16="http://schemas.microsoft.com/office/drawing/2014/main" id="{0F5CD318-0295-334E-958C-FE57586957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01749" y="3962867"/>
              <a:ext cx="3168000" cy="1980000"/>
              <a:chOff x="10425691" y="7775237"/>
              <a:chExt cx="4846226" cy="2970314"/>
            </a:xfrm>
          </p:grpSpPr>
          <p:cxnSp>
            <p:nvCxnSpPr>
              <p:cNvPr id="58" name="Straight Connector 129">
                <a:extLst>
                  <a:ext uri="{FF2B5EF4-FFF2-40B4-BE49-F238E27FC236}">
                    <a16:creationId xmlns:a16="http://schemas.microsoft.com/office/drawing/2014/main" id="{04D2DB9D-E37D-5C43-A734-DFF1EB290FC4}"/>
                  </a:ext>
                </a:extLst>
              </p:cNvPr>
              <p:cNvCxnSpPr>
                <a:cxnSpLocks/>
                <a:stCxn id="62" idx="0"/>
                <a:endCxn id="72" idx="4"/>
              </p:cNvCxnSpPr>
              <p:nvPr/>
            </p:nvCxnSpPr>
            <p:spPr>
              <a:xfrm flipV="1">
                <a:off x="12191100" y="8675237"/>
                <a:ext cx="1321759" cy="1170314"/>
              </a:xfrm>
              <a:prstGeom prst="line">
                <a:avLst/>
              </a:prstGeom>
              <a:ln w="825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130">
                <a:extLst>
                  <a:ext uri="{FF2B5EF4-FFF2-40B4-BE49-F238E27FC236}">
                    <a16:creationId xmlns:a16="http://schemas.microsoft.com/office/drawing/2014/main" id="{26486B24-4E7B-0A46-905C-6B90B84ECE34}"/>
                  </a:ext>
                </a:extLst>
              </p:cNvPr>
              <p:cNvCxnSpPr>
                <a:cxnSpLocks/>
                <a:stCxn id="63" idx="0"/>
                <a:endCxn id="72" idx="4"/>
              </p:cNvCxnSpPr>
              <p:nvPr/>
            </p:nvCxnSpPr>
            <p:spPr>
              <a:xfrm flipV="1">
                <a:off x="10875691" y="8675237"/>
                <a:ext cx="2637168" cy="1144140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131">
                <a:extLst>
                  <a:ext uri="{FF2B5EF4-FFF2-40B4-BE49-F238E27FC236}">
                    <a16:creationId xmlns:a16="http://schemas.microsoft.com/office/drawing/2014/main" id="{A6AB1A8B-5F30-004C-8226-225831FFF2A4}"/>
                  </a:ext>
                </a:extLst>
              </p:cNvPr>
              <p:cNvCxnSpPr>
                <a:cxnSpLocks/>
                <a:stCxn id="64" idx="0"/>
                <a:endCxn id="72" idx="4"/>
              </p:cNvCxnSpPr>
              <p:nvPr/>
            </p:nvCxnSpPr>
            <p:spPr>
              <a:xfrm flipV="1">
                <a:off x="13506509" y="8675237"/>
                <a:ext cx="6350" cy="1170313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32">
                <a:extLst>
                  <a:ext uri="{FF2B5EF4-FFF2-40B4-BE49-F238E27FC236}">
                    <a16:creationId xmlns:a16="http://schemas.microsoft.com/office/drawing/2014/main" id="{559ABD63-BD5A-5C4C-AAFA-253BFC80141D}"/>
                  </a:ext>
                </a:extLst>
              </p:cNvPr>
              <p:cNvCxnSpPr>
                <a:cxnSpLocks/>
                <a:stCxn id="65" idx="0"/>
                <a:endCxn id="72" idx="4"/>
              </p:cNvCxnSpPr>
              <p:nvPr/>
            </p:nvCxnSpPr>
            <p:spPr>
              <a:xfrm flipH="1" flipV="1">
                <a:off x="13512859" y="8675237"/>
                <a:ext cx="1309058" cy="1144140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Picture 133">
                <a:extLst>
                  <a:ext uri="{FF2B5EF4-FFF2-40B4-BE49-F238E27FC236}">
                    <a16:creationId xmlns:a16="http://schemas.microsoft.com/office/drawing/2014/main" id="{3DBF3516-E659-0341-AB24-83765B36D8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1100" y="9845551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63" name="Picture 135">
                <a:extLst>
                  <a:ext uri="{FF2B5EF4-FFF2-40B4-BE49-F238E27FC236}">
                    <a16:creationId xmlns:a16="http://schemas.microsoft.com/office/drawing/2014/main" id="{DCBDDC2F-D35E-FB47-91FA-D4B326EB9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5691" y="9819377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64" name="Picture 136">
                <a:extLst>
                  <a:ext uri="{FF2B5EF4-FFF2-40B4-BE49-F238E27FC236}">
                    <a16:creationId xmlns:a16="http://schemas.microsoft.com/office/drawing/2014/main" id="{58D178B3-09EC-5E45-89D0-85BF91FE2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56509" y="9845550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65" name="Picture 137">
                <a:extLst>
                  <a:ext uri="{FF2B5EF4-FFF2-40B4-BE49-F238E27FC236}">
                    <a16:creationId xmlns:a16="http://schemas.microsoft.com/office/drawing/2014/main" id="{EF286902-EDB5-1944-840A-668CF9290E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71917" y="9819377"/>
                <a:ext cx="900000" cy="900000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</p:pic>
          <p:cxnSp>
            <p:nvCxnSpPr>
              <p:cNvPr id="66" name="Straight Connector 138">
                <a:extLst>
                  <a:ext uri="{FF2B5EF4-FFF2-40B4-BE49-F238E27FC236}">
                    <a16:creationId xmlns:a16="http://schemas.microsoft.com/office/drawing/2014/main" id="{BCCE70BB-BCAC-424A-9223-85D76C0D009B}"/>
                  </a:ext>
                </a:extLst>
              </p:cNvPr>
              <p:cNvCxnSpPr>
                <a:cxnSpLocks/>
                <a:stCxn id="72" idx="2"/>
                <a:endCxn id="71" idx="6"/>
              </p:cNvCxnSpPr>
              <p:nvPr/>
            </p:nvCxnSpPr>
            <p:spPr>
              <a:xfrm flipH="1">
                <a:off x="12643825" y="8225237"/>
                <a:ext cx="419034" cy="0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139">
                <a:extLst>
                  <a:ext uri="{FF2B5EF4-FFF2-40B4-BE49-F238E27FC236}">
                    <a16:creationId xmlns:a16="http://schemas.microsoft.com/office/drawing/2014/main" id="{7672C92D-A6BF-E149-8851-AB8D1C5D5268}"/>
                  </a:ext>
                </a:extLst>
              </p:cNvPr>
              <p:cNvCxnSpPr>
                <a:cxnSpLocks/>
                <a:stCxn id="63" idx="0"/>
                <a:endCxn id="71" idx="4"/>
              </p:cNvCxnSpPr>
              <p:nvPr/>
            </p:nvCxnSpPr>
            <p:spPr>
              <a:xfrm flipV="1">
                <a:off x="10875691" y="8675237"/>
                <a:ext cx="1318134" cy="1144140"/>
              </a:xfrm>
              <a:prstGeom prst="line">
                <a:avLst/>
              </a:prstGeom>
              <a:ln w="1016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140">
                <a:extLst>
                  <a:ext uri="{FF2B5EF4-FFF2-40B4-BE49-F238E27FC236}">
                    <a16:creationId xmlns:a16="http://schemas.microsoft.com/office/drawing/2014/main" id="{3EBB1D5C-9074-984B-B74B-400248B76D37}"/>
                  </a:ext>
                </a:extLst>
              </p:cNvPr>
              <p:cNvCxnSpPr>
                <a:cxnSpLocks/>
                <a:stCxn id="62" idx="0"/>
                <a:endCxn id="71" idx="4"/>
              </p:cNvCxnSpPr>
              <p:nvPr/>
            </p:nvCxnSpPr>
            <p:spPr>
              <a:xfrm flipV="1">
                <a:off x="12191100" y="8675237"/>
                <a:ext cx="2725" cy="117031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141">
                <a:extLst>
                  <a:ext uri="{FF2B5EF4-FFF2-40B4-BE49-F238E27FC236}">
                    <a16:creationId xmlns:a16="http://schemas.microsoft.com/office/drawing/2014/main" id="{62F112F3-F6EF-F941-AB76-B543964D44C8}"/>
                  </a:ext>
                </a:extLst>
              </p:cNvPr>
              <p:cNvCxnSpPr>
                <a:cxnSpLocks/>
                <a:stCxn id="64" idx="0"/>
                <a:endCxn id="71" idx="4"/>
              </p:cNvCxnSpPr>
              <p:nvPr/>
            </p:nvCxnSpPr>
            <p:spPr>
              <a:xfrm flipH="1" flipV="1">
                <a:off x="12193825" y="8675237"/>
                <a:ext cx="1312684" cy="1170313"/>
              </a:xfrm>
              <a:prstGeom prst="line">
                <a:avLst/>
              </a:prstGeom>
              <a:ln w="508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142">
                <a:extLst>
                  <a:ext uri="{FF2B5EF4-FFF2-40B4-BE49-F238E27FC236}">
                    <a16:creationId xmlns:a16="http://schemas.microsoft.com/office/drawing/2014/main" id="{F6684C49-2B07-FE43-B04A-8A3B74D6986B}"/>
                  </a:ext>
                </a:extLst>
              </p:cNvPr>
              <p:cNvCxnSpPr>
                <a:cxnSpLocks/>
                <a:stCxn id="65" idx="0"/>
                <a:endCxn id="71" idx="4"/>
              </p:cNvCxnSpPr>
              <p:nvPr/>
            </p:nvCxnSpPr>
            <p:spPr>
              <a:xfrm flipH="1" flipV="1">
                <a:off x="12193825" y="8675237"/>
                <a:ext cx="2628092" cy="1144140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1" name="Picture 143">
                <a:extLst>
                  <a:ext uri="{FF2B5EF4-FFF2-40B4-BE49-F238E27FC236}">
                    <a16:creationId xmlns:a16="http://schemas.microsoft.com/office/drawing/2014/main" id="{8898D7C0-E449-0F43-8F42-E03935DC5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3825" y="7775237"/>
                <a:ext cx="900000" cy="900000"/>
              </a:xfrm>
              <a:prstGeom prst="ellipse">
                <a:avLst/>
              </a:prstGeom>
              <a:ln w="57150">
                <a:solidFill>
                  <a:srgbClr val="C00000"/>
                </a:solidFill>
              </a:ln>
            </p:spPr>
          </p:pic>
          <p:pic>
            <p:nvPicPr>
              <p:cNvPr id="72" name="Picture 144">
                <a:extLst>
                  <a:ext uri="{FF2B5EF4-FFF2-40B4-BE49-F238E27FC236}">
                    <a16:creationId xmlns:a16="http://schemas.microsoft.com/office/drawing/2014/main" id="{2EC2C9C9-EFB6-D444-95B1-036B3B08B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62859" y="7775237"/>
                <a:ext cx="900000" cy="900000"/>
              </a:xfrm>
              <a:prstGeom prst="ellipse">
                <a:avLst/>
              </a:prstGeom>
              <a:ln w="57150">
                <a:solidFill>
                  <a:schemeClr val="accent6"/>
                </a:solidFill>
              </a:ln>
            </p:spPr>
          </p:pic>
        </p:grpSp>
      </p:grpSp>
      <p:sp>
        <p:nvSpPr>
          <p:cNvPr id="91" name="矩形 90">
            <a:extLst>
              <a:ext uri="{FF2B5EF4-FFF2-40B4-BE49-F238E27FC236}">
                <a16:creationId xmlns:a16="http://schemas.microsoft.com/office/drawing/2014/main" id="{F893FB04-E58F-C142-A634-5CD825C35DDE}"/>
              </a:ext>
            </a:extLst>
          </p:cNvPr>
          <p:cNvSpPr/>
          <p:nvPr/>
        </p:nvSpPr>
        <p:spPr>
          <a:xfrm>
            <a:off x="4618885" y="1984313"/>
            <a:ext cx="3371770" cy="45590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7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546</Words>
  <Application>Microsoft Macintosh PowerPoint</Application>
  <PresentationFormat>宽屏</PresentationFormat>
  <Paragraphs>113</Paragraphs>
  <Slides>26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等线</vt:lpstr>
      <vt:lpstr>等线 Light</vt:lpstr>
      <vt:lpstr>Arial</vt:lpstr>
      <vt:lpstr>Dubai</vt:lpstr>
      <vt:lpstr>Office 主题​​</vt:lpstr>
      <vt:lpstr>PowerPoint 演示文稿</vt:lpstr>
      <vt:lpstr>Image retrieval and re-ranking</vt:lpstr>
      <vt:lpstr>Image retrieval and re-ranking</vt:lpstr>
      <vt:lpstr>Image retrieval and re-ranking</vt:lpstr>
      <vt:lpstr>Image retrieval and re-ranking</vt:lpstr>
      <vt:lpstr>Contributions</vt:lpstr>
      <vt:lpstr>Main idea</vt:lpstr>
      <vt:lpstr>Main idea</vt:lpstr>
      <vt:lpstr>Main idea</vt:lpstr>
      <vt:lpstr>Our approach: SSR</vt:lpstr>
      <vt:lpstr>Our approach: SSR</vt:lpstr>
      <vt:lpstr>Our approach: SSR</vt:lpstr>
      <vt:lpstr>Our approach: SSR</vt:lpstr>
      <vt:lpstr>SSR for image retrieval</vt:lpstr>
      <vt:lpstr>SSR for transductive few-shot classification</vt:lpstr>
      <vt:lpstr>Image retrieval results on CUB, CARS and SOP</vt:lpstr>
      <vt:lpstr>Image retrieval results on CUB, CARS and SOP</vt:lpstr>
      <vt:lpstr>Image retrieval results on rOxford5K and rParis6K</vt:lpstr>
      <vt:lpstr>Transductive few-shot classification on mini-ImageNet, tiered-ImageNet and CIFAR-FS</vt:lpstr>
      <vt:lpstr>Transductive few-shot classification on mini-ImageNet, tiered-ImageNet and CIFAR-FS</vt:lpstr>
      <vt:lpstr>Ablation study on image retrieval</vt:lpstr>
      <vt:lpstr>Ablation study on image retrieval</vt:lpstr>
      <vt:lpstr>Ablation study on image retrieval</vt:lpstr>
      <vt:lpstr>Ablation study on image retrieval</vt:lpstr>
      <vt:lpstr>Ablation study on image retrieval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 user</dc:creator>
  <cp:lastModifiedBy>office user</cp:lastModifiedBy>
  <cp:revision>28</cp:revision>
  <dcterms:created xsi:type="dcterms:W3CDTF">2021-10-18T06:02:46Z</dcterms:created>
  <dcterms:modified xsi:type="dcterms:W3CDTF">2021-10-19T22:10:47Z</dcterms:modified>
</cp:coreProperties>
</file>